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1"/>
  </p:sldMasterIdLst>
  <p:notesMasterIdLst>
    <p:notesMasterId r:id="rId17"/>
  </p:notesMasterIdLst>
  <p:sldIdLst>
    <p:sldId id="306" r:id="rId2"/>
    <p:sldId id="284" r:id="rId3"/>
    <p:sldId id="277" r:id="rId4"/>
    <p:sldId id="285" r:id="rId5"/>
    <p:sldId id="287" r:id="rId6"/>
    <p:sldId id="288" r:id="rId7"/>
    <p:sldId id="292" r:id="rId8"/>
    <p:sldId id="289" r:id="rId9"/>
    <p:sldId id="290" r:id="rId10"/>
    <p:sldId id="304" r:id="rId11"/>
    <p:sldId id="305" r:id="rId12"/>
    <p:sldId id="303" r:id="rId13"/>
    <p:sldId id="291" r:id="rId14"/>
    <p:sldId id="294" r:id="rId15"/>
    <p:sldId id="295" r:id="rId1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69B2DE-8B49-46AC-9F12-A3E97B9CBC4C}">
          <p14:sldIdLst>
            <p14:sldId id="306"/>
            <p14:sldId id="284"/>
            <p14:sldId id="277"/>
            <p14:sldId id="285"/>
            <p14:sldId id="287"/>
            <p14:sldId id="288"/>
            <p14:sldId id="292"/>
            <p14:sldId id="289"/>
            <p14:sldId id="290"/>
            <p14:sldId id="304"/>
            <p14:sldId id="305"/>
            <p14:sldId id="303"/>
            <p14:sldId id="291"/>
            <p14:sldId id="294"/>
            <p14:sldId id="295"/>
          </p14:sldIdLst>
        </p14:section>
        <p14:section name="Untitled Section" id="{BBD04EEB-5B9C-42FA-ABEE-BBA949A74EA6}">
          <p14:sldIdLst/>
        </p14:section>
        <p14:section name="Random Section" id="{D7279A44-673B-4B4A-8779-9E8DD1BCF8D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p:scale>
          <a:sx n="75" d="100"/>
          <a:sy n="75" d="100"/>
        </p:scale>
        <p:origin x="946"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D0C0EED-DF51-4519-8A9B-F1A5784B8F02}" type="datetimeFigureOut">
              <a:rPr lang="en-US" smtClean="0"/>
              <a:t>11/3/2021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EB7B66E-535B-457F-9CCF-021C49461260}" type="slidenum">
              <a:rPr lang="en-US" smtClean="0"/>
              <a:t>‹#›</a:t>
            </a:fld>
            <a:endParaRPr lang="en-US"/>
          </a:p>
        </p:txBody>
      </p:sp>
    </p:spTree>
    <p:extLst>
      <p:ext uri="{BB962C8B-B14F-4D97-AF65-F5344CB8AC3E}">
        <p14:creationId xmlns:p14="http://schemas.microsoft.com/office/powerpoint/2010/main" val="711102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EB7B66E-535B-457F-9CCF-021C49461260}" type="slidenum">
              <a:rPr lang="en-US" smtClean="0"/>
              <a:t>1</a:t>
            </a:fld>
            <a:endParaRPr lang="en-US"/>
          </a:p>
        </p:txBody>
      </p:sp>
    </p:spTree>
    <p:extLst>
      <p:ext uri="{BB962C8B-B14F-4D97-AF65-F5344CB8AC3E}">
        <p14:creationId xmlns:p14="http://schemas.microsoft.com/office/powerpoint/2010/main" val="1831467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Once you log out you are redirected back to the main page. </a:t>
            </a:r>
          </a:p>
        </p:txBody>
      </p:sp>
      <p:sp>
        <p:nvSpPr>
          <p:cNvPr id="4" name="Slide Number Placeholder 3"/>
          <p:cNvSpPr>
            <a:spLocks noGrp="1"/>
          </p:cNvSpPr>
          <p:nvPr>
            <p:ph type="sldNum" sz="quarter" idx="5"/>
          </p:nvPr>
        </p:nvSpPr>
        <p:spPr/>
        <p:txBody>
          <a:bodyPr/>
          <a:lstStyle/>
          <a:p>
            <a:fld id="{8EB7B66E-535B-457F-9CCF-021C49461260}" type="slidenum">
              <a:rPr lang="en-US" smtClean="0"/>
              <a:t>10</a:t>
            </a:fld>
            <a:endParaRPr lang="en-US"/>
          </a:p>
        </p:txBody>
      </p:sp>
    </p:spTree>
    <p:extLst>
      <p:ext uri="{BB962C8B-B14F-4D97-AF65-F5344CB8AC3E}">
        <p14:creationId xmlns:p14="http://schemas.microsoft.com/office/powerpoint/2010/main" val="3634030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You can view more about us at the about page! Here we give details about what </a:t>
            </a:r>
            <a:r>
              <a:rPr lang="en-SG" dirty="0" err="1"/>
              <a:t>swipemyroomie</a:t>
            </a:r>
            <a:r>
              <a:rPr lang="en-SG" dirty="0"/>
              <a:t> is and how to use the website </a:t>
            </a:r>
          </a:p>
        </p:txBody>
      </p:sp>
      <p:sp>
        <p:nvSpPr>
          <p:cNvPr id="4" name="Slide Number Placeholder 3"/>
          <p:cNvSpPr>
            <a:spLocks noGrp="1"/>
          </p:cNvSpPr>
          <p:nvPr>
            <p:ph type="sldNum" sz="quarter" idx="5"/>
          </p:nvPr>
        </p:nvSpPr>
        <p:spPr/>
        <p:txBody>
          <a:bodyPr/>
          <a:lstStyle/>
          <a:p>
            <a:fld id="{8EB7B66E-535B-457F-9CCF-021C49461260}" type="slidenum">
              <a:rPr lang="en-US" smtClean="0"/>
              <a:t>11</a:t>
            </a:fld>
            <a:endParaRPr lang="en-US"/>
          </a:p>
        </p:txBody>
      </p:sp>
    </p:spTree>
    <p:extLst>
      <p:ext uri="{BB962C8B-B14F-4D97-AF65-F5344CB8AC3E}">
        <p14:creationId xmlns:p14="http://schemas.microsoft.com/office/powerpoint/2010/main" val="24193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Are you having a hard time finding a home?</a:t>
            </a:r>
          </a:p>
          <a:p>
            <a:r>
              <a:rPr lang="en-SG" dirty="0"/>
              <a:t>Are you having a hard time </a:t>
            </a:r>
            <a:r>
              <a:rPr lang="en-SG" dirty="0" err="1"/>
              <a:t>finging</a:t>
            </a:r>
            <a:r>
              <a:rPr lang="en-SG" dirty="0"/>
              <a:t> a roomie?</a:t>
            </a:r>
          </a:p>
        </p:txBody>
      </p:sp>
      <p:sp>
        <p:nvSpPr>
          <p:cNvPr id="4" name="Slide Number Placeholder 3"/>
          <p:cNvSpPr>
            <a:spLocks noGrp="1"/>
          </p:cNvSpPr>
          <p:nvPr>
            <p:ph type="sldNum" sz="quarter" idx="5"/>
          </p:nvPr>
        </p:nvSpPr>
        <p:spPr/>
        <p:txBody>
          <a:bodyPr/>
          <a:lstStyle/>
          <a:p>
            <a:fld id="{8EB7B66E-535B-457F-9CCF-021C49461260}" type="slidenum">
              <a:rPr lang="en-US" smtClean="0"/>
              <a:t>2</a:t>
            </a:fld>
            <a:endParaRPr lang="en-US"/>
          </a:p>
        </p:txBody>
      </p:sp>
    </p:spTree>
    <p:extLst>
      <p:ext uri="{BB962C8B-B14F-4D97-AF65-F5344CB8AC3E}">
        <p14:creationId xmlns:p14="http://schemas.microsoft.com/office/powerpoint/2010/main" val="2792767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have just the solution for you! </a:t>
            </a:r>
          </a:p>
          <a:p>
            <a:r>
              <a:rPr lang="en-US" dirty="0">
                <a:cs typeface="Calibri"/>
              </a:rPr>
              <a:t>SwipeMyRoomie!</a:t>
            </a:r>
          </a:p>
          <a:p>
            <a:r>
              <a:rPr lang="en-US" dirty="0">
                <a:cs typeface="Calibri"/>
              </a:rPr>
              <a:t>This website will help you find the perfect house and roommate in Singapore. </a:t>
            </a:r>
          </a:p>
        </p:txBody>
      </p:sp>
      <p:sp>
        <p:nvSpPr>
          <p:cNvPr id="4" name="Slide Number Placeholder 3"/>
          <p:cNvSpPr>
            <a:spLocks noGrp="1"/>
          </p:cNvSpPr>
          <p:nvPr>
            <p:ph type="sldNum" sz="quarter" idx="5"/>
          </p:nvPr>
        </p:nvSpPr>
        <p:spPr/>
        <p:txBody>
          <a:bodyPr/>
          <a:lstStyle/>
          <a:p>
            <a:fld id="{8EB7B66E-535B-457F-9CCF-021C49461260}" type="slidenum">
              <a:rPr lang="en-US" smtClean="0"/>
              <a:t>3</a:t>
            </a:fld>
            <a:endParaRPr lang="en-US"/>
          </a:p>
        </p:txBody>
      </p:sp>
    </p:spTree>
    <p:extLst>
      <p:ext uri="{BB962C8B-B14F-4D97-AF65-F5344CB8AC3E}">
        <p14:creationId xmlns:p14="http://schemas.microsoft.com/office/powerpoint/2010/main" val="2729682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Are you a new user?</a:t>
            </a:r>
          </a:p>
          <a:p>
            <a:endParaRPr lang="en-SG" dirty="0"/>
          </a:p>
          <a:p>
            <a:r>
              <a:rPr lang="en-SG" dirty="0"/>
              <a:t>Well, then let’s get you registered!</a:t>
            </a:r>
          </a:p>
          <a:p>
            <a:endParaRPr lang="en-SG" dirty="0"/>
          </a:p>
          <a:p>
            <a:r>
              <a:rPr lang="en-SG" dirty="0"/>
              <a:t>When you click on our website, you will land on this main page. When you click the register page, you can type in your email and password. You have to also confirm the password. If you entered the  a mismatched password, it will prompt you to enter your details again. </a:t>
            </a:r>
          </a:p>
          <a:p>
            <a:endParaRPr lang="en-SG" dirty="0"/>
          </a:p>
          <a:p>
            <a:r>
              <a:rPr lang="en-SG" dirty="0"/>
              <a:t>Once you have entered the correct password, and you are successfully registered,  you are redirected to update your profile.</a:t>
            </a:r>
          </a:p>
          <a:p>
            <a:endParaRPr lang="en-SG" dirty="0"/>
          </a:p>
          <a:p>
            <a:r>
              <a:rPr lang="en-SG" dirty="0"/>
              <a:t>Here you can enter your name, your age using the up and down buttons, your occupation. You can also enter your gender and language using the dropdown options provided. You can even select a profile image for your account. Thereafter, you can click submit. </a:t>
            </a:r>
          </a:p>
          <a:p>
            <a:endParaRPr lang="en-SG" dirty="0"/>
          </a:p>
          <a:p>
            <a:r>
              <a:rPr lang="en-SG" dirty="0"/>
              <a:t>The updated details are shown in the profile page. </a:t>
            </a:r>
          </a:p>
          <a:p>
            <a:endParaRPr lang="en-SG" dirty="0"/>
          </a:p>
          <a:p>
            <a:r>
              <a:rPr lang="en-SG" dirty="0"/>
              <a:t>You can also update your roommate preferences. </a:t>
            </a:r>
          </a:p>
          <a:p>
            <a:endParaRPr lang="en-SG" dirty="0"/>
          </a:p>
          <a:p>
            <a:r>
              <a:rPr lang="en-SG" dirty="0"/>
              <a:t>The updated roommate preferences are depicted in the profile page. </a:t>
            </a:r>
          </a:p>
        </p:txBody>
      </p:sp>
      <p:sp>
        <p:nvSpPr>
          <p:cNvPr id="4" name="Slide Number Placeholder 3"/>
          <p:cNvSpPr>
            <a:spLocks noGrp="1"/>
          </p:cNvSpPr>
          <p:nvPr>
            <p:ph type="sldNum" sz="quarter" idx="5"/>
          </p:nvPr>
        </p:nvSpPr>
        <p:spPr/>
        <p:txBody>
          <a:bodyPr/>
          <a:lstStyle/>
          <a:p>
            <a:fld id="{8EB7B66E-535B-457F-9CCF-021C49461260}" type="slidenum">
              <a:rPr lang="en-US" smtClean="0"/>
              <a:t>4</a:t>
            </a:fld>
            <a:endParaRPr lang="en-US"/>
          </a:p>
        </p:txBody>
      </p:sp>
    </p:spTree>
    <p:extLst>
      <p:ext uri="{BB962C8B-B14F-4D97-AF65-F5344CB8AC3E}">
        <p14:creationId xmlns:p14="http://schemas.microsoft.com/office/powerpoint/2010/main" val="3782008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lets login for a pre existing user!</a:t>
            </a:r>
          </a:p>
          <a:p>
            <a:r>
              <a:rPr lang="en-SG" dirty="0"/>
              <a:t>When the user enters a wrong password, they are prompted to enter the correct password again. </a:t>
            </a:r>
          </a:p>
          <a:p>
            <a:endParaRPr lang="en-SG" dirty="0"/>
          </a:p>
          <a:p>
            <a:r>
              <a:rPr lang="en-SG" dirty="0"/>
              <a:t>Once, the correct password and email has been entered, the user is brought to a personalised home page. </a:t>
            </a:r>
          </a:p>
        </p:txBody>
      </p:sp>
      <p:sp>
        <p:nvSpPr>
          <p:cNvPr id="4" name="Slide Number Placeholder 3"/>
          <p:cNvSpPr>
            <a:spLocks noGrp="1"/>
          </p:cNvSpPr>
          <p:nvPr>
            <p:ph type="sldNum" sz="quarter" idx="5"/>
          </p:nvPr>
        </p:nvSpPr>
        <p:spPr/>
        <p:txBody>
          <a:bodyPr/>
          <a:lstStyle/>
          <a:p>
            <a:fld id="{8EB7B66E-535B-457F-9CCF-021C49461260}" type="slidenum">
              <a:rPr lang="en-US" smtClean="0"/>
              <a:t>5</a:t>
            </a:fld>
            <a:endParaRPr lang="en-US"/>
          </a:p>
        </p:txBody>
      </p:sp>
    </p:spTree>
    <p:extLst>
      <p:ext uri="{BB962C8B-B14F-4D97-AF65-F5344CB8AC3E}">
        <p14:creationId xmlns:p14="http://schemas.microsoft.com/office/powerpoint/2010/main" val="152960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Once inside, you can view your personal details. Here you can view your own details as well as your roommate preferences. You can even choose to update the roommate preference and your own self profile. </a:t>
            </a:r>
          </a:p>
        </p:txBody>
      </p:sp>
      <p:sp>
        <p:nvSpPr>
          <p:cNvPr id="4" name="Slide Number Placeholder 3"/>
          <p:cNvSpPr>
            <a:spLocks noGrp="1"/>
          </p:cNvSpPr>
          <p:nvPr>
            <p:ph type="sldNum" sz="quarter" idx="5"/>
          </p:nvPr>
        </p:nvSpPr>
        <p:spPr/>
        <p:txBody>
          <a:bodyPr/>
          <a:lstStyle/>
          <a:p>
            <a:fld id="{8EB7B66E-535B-457F-9CCF-021C49461260}" type="slidenum">
              <a:rPr lang="en-US" smtClean="0"/>
              <a:t>6</a:t>
            </a:fld>
            <a:endParaRPr lang="en-US"/>
          </a:p>
        </p:txBody>
      </p:sp>
    </p:spTree>
    <p:extLst>
      <p:ext uri="{BB962C8B-B14F-4D97-AF65-F5344CB8AC3E}">
        <p14:creationId xmlns:p14="http://schemas.microsoft.com/office/powerpoint/2010/main" val="2921102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our website you are even provided with a personalized roommate recommendation that was coded using the python pandas framework. You can click the right and left buttons to browse the various recommended profiles. You can even choose to skip a profile and you will no longer be recommended the profile again. </a:t>
            </a:r>
          </a:p>
        </p:txBody>
      </p:sp>
      <p:sp>
        <p:nvSpPr>
          <p:cNvPr id="4" name="Slide Number Placeholder 3"/>
          <p:cNvSpPr>
            <a:spLocks noGrp="1"/>
          </p:cNvSpPr>
          <p:nvPr>
            <p:ph type="sldNum" sz="quarter" idx="5"/>
          </p:nvPr>
        </p:nvSpPr>
        <p:spPr/>
        <p:txBody>
          <a:bodyPr/>
          <a:lstStyle/>
          <a:p>
            <a:fld id="{8EB7B66E-535B-457F-9CCF-021C49461260}" type="slidenum">
              <a:rPr lang="en-US" smtClean="0"/>
              <a:t>7</a:t>
            </a:fld>
            <a:endParaRPr lang="en-US"/>
          </a:p>
        </p:txBody>
      </p:sp>
    </p:spTree>
    <p:extLst>
      <p:ext uri="{BB962C8B-B14F-4D97-AF65-F5344CB8AC3E}">
        <p14:creationId xmlns:p14="http://schemas.microsoft.com/office/powerpoint/2010/main" val="1240842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lets go on to message someone! Let’s pick Jason. We can view the message history. Additionally, number of people you have talked to can be viewed on the left hand side bar. Let’s chat with Jason and ask him to room with David in </a:t>
            </a:r>
            <a:r>
              <a:rPr lang="en-SG" dirty="0" err="1"/>
              <a:t>Hougang</a:t>
            </a:r>
            <a:r>
              <a:rPr lang="en-SG" dirty="0"/>
              <a:t>!</a:t>
            </a:r>
          </a:p>
        </p:txBody>
      </p:sp>
      <p:sp>
        <p:nvSpPr>
          <p:cNvPr id="4" name="Slide Number Placeholder 3"/>
          <p:cNvSpPr>
            <a:spLocks noGrp="1"/>
          </p:cNvSpPr>
          <p:nvPr>
            <p:ph type="sldNum" sz="quarter" idx="5"/>
          </p:nvPr>
        </p:nvSpPr>
        <p:spPr/>
        <p:txBody>
          <a:bodyPr/>
          <a:lstStyle/>
          <a:p>
            <a:fld id="{8EB7B66E-535B-457F-9CCF-021C49461260}" type="slidenum">
              <a:rPr lang="en-US" smtClean="0"/>
              <a:t>8</a:t>
            </a:fld>
            <a:endParaRPr lang="en-US"/>
          </a:p>
        </p:txBody>
      </p:sp>
    </p:spTree>
    <p:extLst>
      <p:ext uri="{BB962C8B-B14F-4D97-AF65-F5344CB8AC3E}">
        <p14:creationId xmlns:p14="http://schemas.microsoft.com/office/powerpoint/2010/main" val="247275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Once you have decided to room in </a:t>
            </a:r>
            <a:r>
              <a:rPr lang="en-SG" dirty="0" err="1"/>
              <a:t>Hougang</a:t>
            </a:r>
            <a:r>
              <a:rPr lang="en-SG" dirty="0"/>
              <a:t> lets go to search the houses available on rent in </a:t>
            </a:r>
            <a:r>
              <a:rPr lang="en-SG" dirty="0" err="1"/>
              <a:t>Hougang</a:t>
            </a:r>
            <a:r>
              <a:rPr lang="en-SG" dirty="0"/>
              <a:t>! </a:t>
            </a:r>
          </a:p>
          <a:p>
            <a:r>
              <a:rPr lang="en-SG" dirty="0"/>
              <a:t> </a:t>
            </a:r>
          </a:p>
          <a:p>
            <a:endParaRPr lang="en-SG" dirty="0"/>
          </a:p>
          <a:p>
            <a:endParaRPr lang="en-SG" dirty="0"/>
          </a:p>
          <a:p>
            <a:r>
              <a:rPr lang="en-SG" dirty="0"/>
              <a:t>Type in </a:t>
            </a:r>
            <a:r>
              <a:rPr lang="en-SG" dirty="0" err="1"/>
              <a:t>Hougang</a:t>
            </a:r>
            <a:r>
              <a:rPr lang="en-SG" dirty="0"/>
              <a:t>! Click the search bar and we will now be able to see a list of houses available to rent! </a:t>
            </a:r>
          </a:p>
          <a:p>
            <a:endParaRPr lang="en-SG" dirty="0"/>
          </a:p>
          <a:p>
            <a:r>
              <a:rPr lang="en-SG" dirty="0"/>
              <a:t>You can even see the </a:t>
            </a:r>
            <a:r>
              <a:rPr lang="en-SG" dirty="0" err="1"/>
              <a:t>amenitites</a:t>
            </a:r>
            <a:r>
              <a:rPr lang="en-SG" dirty="0"/>
              <a:t> like whether there is a market nearby, whether there is a multistorey carpark. You can see the complete date of the HDB as well!</a:t>
            </a:r>
          </a:p>
        </p:txBody>
      </p:sp>
      <p:sp>
        <p:nvSpPr>
          <p:cNvPr id="4" name="Slide Number Placeholder 3"/>
          <p:cNvSpPr>
            <a:spLocks noGrp="1"/>
          </p:cNvSpPr>
          <p:nvPr>
            <p:ph type="sldNum" sz="quarter" idx="5"/>
          </p:nvPr>
        </p:nvSpPr>
        <p:spPr/>
        <p:txBody>
          <a:bodyPr/>
          <a:lstStyle/>
          <a:p>
            <a:fld id="{8EB7B66E-535B-457F-9CCF-021C49461260}" type="slidenum">
              <a:rPr lang="en-US" smtClean="0"/>
              <a:t>9</a:t>
            </a:fld>
            <a:endParaRPr lang="en-US"/>
          </a:p>
        </p:txBody>
      </p:sp>
    </p:spTree>
    <p:extLst>
      <p:ext uri="{BB962C8B-B14F-4D97-AF65-F5344CB8AC3E}">
        <p14:creationId xmlns:p14="http://schemas.microsoft.com/office/powerpoint/2010/main" val="414881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11/3/2021</a:t>
            </a:fld>
            <a:endParaRPr lang="en-US"/>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99934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11/3/2021</a:t>
            </a:fld>
            <a:endParaRPr lang="en-US"/>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29268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11/3/2021</a:t>
            </a:fld>
            <a:endParaRPr lang="en-US"/>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54008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11/3/2021</a:t>
            </a:fld>
            <a:endParaRPr lang="en-US"/>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78366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11/3/2021</a:t>
            </a:fld>
            <a:endParaRPr lang="en-US"/>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93543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11/3/2021</a:t>
            </a:fld>
            <a:endParaRPr lang="en-US"/>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5517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11/3/2021</a:t>
            </a:fld>
            <a:endParaRPr lang="en-US"/>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13208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11/3/2021</a:t>
            </a:fld>
            <a:endParaRPr lang="en-US"/>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13033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11/3/2021</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63726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11/3/2021</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01354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11/3/2021</a:t>
            </a:fld>
            <a:endParaRPr lang="en-US"/>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08206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11/3/2021</a:t>
            </a:fld>
            <a:endParaRPr lang="en-US"/>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a:p>
        </p:txBody>
      </p:sp>
    </p:spTree>
    <p:extLst>
      <p:ext uri="{BB962C8B-B14F-4D97-AF65-F5344CB8AC3E}">
        <p14:creationId xmlns:p14="http://schemas.microsoft.com/office/powerpoint/2010/main" val="268042044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76" r:id="rId6"/>
    <p:sldLayoutId id="2147483781" r:id="rId7"/>
    <p:sldLayoutId id="2147483777" r:id="rId8"/>
    <p:sldLayoutId id="2147483778" r:id="rId9"/>
    <p:sldLayoutId id="2147483779" r:id="rId10"/>
    <p:sldLayoutId id="2147483780"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7.jpeg"/><Relationship Id="rId5" Type="http://schemas.openxmlformats.org/officeDocument/2006/relationships/hyperlink" Target="http://127.0.0.1:5000/" TargetMode="Externa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7.jpeg"/><Relationship Id="rId5" Type="http://schemas.openxmlformats.org/officeDocument/2006/relationships/hyperlink" Target="http://127.0.0.1:5000/" TargetMode="Externa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127.0.0.1:5000/"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hyperlink" Target="http://127.0.0.1:5000/" TargetMode="Externa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127.0.0.1:5000/"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hyperlink" Target="http://127.0.0.1:5000/"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jpeg"/><Relationship Id="rId4" Type="http://schemas.openxmlformats.org/officeDocument/2006/relationships/hyperlink" Target="http://127.0.0.1:500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jpeg"/><Relationship Id="rId5" Type="http://schemas.openxmlformats.org/officeDocument/2006/relationships/hyperlink" Target="http://127.0.0.1:5000/"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jpeg"/><Relationship Id="rId5" Type="http://schemas.openxmlformats.org/officeDocument/2006/relationships/hyperlink" Target="http://127.0.0.1:5000/"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jpeg"/><Relationship Id="rId5" Type="http://schemas.openxmlformats.org/officeDocument/2006/relationships/hyperlink" Target="http://127.0.0.1:5000/"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jpeg"/><Relationship Id="rId5" Type="http://schemas.openxmlformats.org/officeDocument/2006/relationships/hyperlink" Target="http://127.0.0.1:5000/" TargetMode="Externa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7.jpeg"/><Relationship Id="rId5" Type="http://schemas.openxmlformats.org/officeDocument/2006/relationships/hyperlink" Target="http://127.0.0.1:5000/"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7.jpeg"/><Relationship Id="rId5" Type="http://schemas.openxmlformats.org/officeDocument/2006/relationships/hyperlink" Target="http://127.0.0.1:5000/"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235274"/>
      </p:ext>
    </p:extLst>
  </p:cSld>
  <p:clrMapOvr>
    <a:masterClrMapping/>
  </p:clrMapOvr>
  <mc:AlternateContent xmlns:mc="http://schemas.openxmlformats.org/markup-compatibility/2006">
    <mc:Choice xmlns:p14="http://schemas.microsoft.com/office/powerpoint/2010/main" Requires="p14">
      <p:transition spd="med" p14:dur="700" advTm="1124">
        <p:fade/>
      </p:transition>
    </mc:Choice>
    <mc:Fallback>
      <p:transition spd="med" advTm="112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67AF5C-F086-4D51-8389-00C316F0E34D}"/>
              </a:ext>
            </a:extLst>
          </p:cNvPr>
          <p:cNvGrpSpPr/>
          <p:nvPr/>
        </p:nvGrpSpPr>
        <p:grpSpPr>
          <a:xfrm>
            <a:off x="269240" y="1928042"/>
            <a:ext cx="11653520" cy="1661162"/>
            <a:chOff x="198120" y="1115242"/>
            <a:chExt cx="11653520" cy="1661162"/>
          </a:xfrm>
        </p:grpSpPr>
        <p:sp>
          <p:nvSpPr>
            <p:cNvPr id="5" name="Rectangle 4">
              <a:hlinkClick r:id="rId5"/>
              <a:extLst>
                <a:ext uri="{FF2B5EF4-FFF2-40B4-BE49-F238E27FC236}">
                  <a16:creationId xmlns:a16="http://schemas.microsoft.com/office/drawing/2014/main" id="{99CBACD5-FE1E-4957-AA09-607CA4BF7B1F}"/>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rgbClr val="960000"/>
                  </a:solidFill>
                </a:rPr>
                <a:t>L</a:t>
              </a:r>
              <a:r>
                <a:rPr lang="en-SG" sz="6000" dirty="0">
                  <a:solidFill>
                    <a:schemeClr val="tx1"/>
                  </a:solidFill>
                </a:rPr>
                <a:t>et’s</a:t>
              </a:r>
              <a:r>
                <a:rPr lang="en-SG" sz="6000" dirty="0">
                  <a:solidFill>
                    <a:srgbClr val="960000"/>
                  </a:solidFill>
                </a:rPr>
                <a:t> L</a:t>
              </a:r>
              <a:r>
                <a:rPr lang="en-SG" sz="6000" dirty="0">
                  <a:solidFill>
                    <a:schemeClr val="tx1"/>
                  </a:solidFill>
                </a:rPr>
                <a:t>ogout</a:t>
              </a:r>
              <a:r>
                <a:rPr lang="en-SG" sz="6000" dirty="0">
                  <a:solidFill>
                    <a:srgbClr val="960000"/>
                  </a:solidFill>
                </a:rPr>
                <a:t> N</a:t>
              </a:r>
              <a:r>
                <a:rPr lang="en-SG" sz="6000" dirty="0">
                  <a:solidFill>
                    <a:schemeClr val="tx1"/>
                  </a:solidFill>
                </a:rPr>
                <a:t>ow</a:t>
              </a:r>
              <a:r>
                <a:rPr lang="en-SG" sz="6000" dirty="0">
                  <a:solidFill>
                    <a:srgbClr val="960000"/>
                  </a:solidFill>
                </a:rPr>
                <a:t>…</a:t>
              </a:r>
            </a:p>
          </p:txBody>
        </p:sp>
        <p:pic>
          <p:nvPicPr>
            <p:cNvPr id="6" name="Picture 5" descr="A picture containing shape&#10;&#10;Description automatically generated">
              <a:extLst>
                <a:ext uri="{FF2B5EF4-FFF2-40B4-BE49-F238E27FC236}">
                  <a16:creationId xmlns:a16="http://schemas.microsoft.com/office/drawing/2014/main" id="{8705FA82-4F56-438E-96DE-CFB390AB37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118" y="1552307"/>
              <a:ext cx="930842" cy="688765"/>
            </a:xfrm>
            <a:prstGeom prst="rect">
              <a:avLst/>
            </a:prstGeom>
          </p:spPr>
        </p:pic>
      </p:grpSp>
      <p:pic>
        <p:nvPicPr>
          <p:cNvPr id="7" name="Last">
            <a:hlinkClick r:id="" action="ppaction://media"/>
            <a:extLst>
              <a:ext uri="{FF2B5EF4-FFF2-40B4-BE49-F238E27FC236}">
                <a16:creationId xmlns:a16="http://schemas.microsoft.com/office/drawing/2014/main" id="{B88F736E-25E7-4BEF-9F61-0B3766610644}"/>
              </a:ext>
            </a:extLst>
          </p:cNvPr>
          <p:cNvPicPr>
            <a:picLocks noChangeAspect="1"/>
          </p:cNvPicPr>
          <p:nvPr>
            <a:videoFile r:link="rId1"/>
            <p:extLst>
              <p:ext uri="{DAA4B4D4-6D71-4841-9C94-3DE7FCFB9230}">
                <p14:media xmlns:p14="http://schemas.microsoft.com/office/powerpoint/2010/main" r:embed="rId2">
                  <p14:trim st="42194" end="0.3125"/>
                </p14:media>
              </p:ext>
            </p:extLst>
          </p:nvPr>
        </p:nvPicPr>
        <p:blipFill rotWithShape="1">
          <a:blip r:embed="rId7"/>
          <a:srcRect t="1297" b="2221"/>
          <a:stretch>
            <a:fillRect/>
          </a:stretch>
        </p:blipFill>
        <p:spPr>
          <a:xfrm>
            <a:off x="117005" y="184150"/>
            <a:ext cx="11957989" cy="6489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5861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44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video>
              <p:cMediaNode vol="80000" mute="1">
                <p:cTn id="23"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67AF5C-F086-4D51-8389-00C316F0E34D}"/>
              </a:ext>
            </a:extLst>
          </p:cNvPr>
          <p:cNvGrpSpPr/>
          <p:nvPr/>
        </p:nvGrpSpPr>
        <p:grpSpPr>
          <a:xfrm>
            <a:off x="269240" y="1928042"/>
            <a:ext cx="11653520" cy="1661162"/>
            <a:chOff x="198120" y="1115242"/>
            <a:chExt cx="11653520" cy="1661162"/>
          </a:xfrm>
        </p:grpSpPr>
        <p:sp>
          <p:nvSpPr>
            <p:cNvPr id="5" name="Rectangle 4">
              <a:hlinkClick r:id="rId5"/>
              <a:extLst>
                <a:ext uri="{FF2B5EF4-FFF2-40B4-BE49-F238E27FC236}">
                  <a16:creationId xmlns:a16="http://schemas.microsoft.com/office/drawing/2014/main" id="{99CBACD5-FE1E-4957-AA09-607CA4BF7B1F}"/>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rgbClr val="960000"/>
                  </a:solidFill>
                </a:rPr>
                <a:t>W</a:t>
              </a:r>
              <a:r>
                <a:rPr lang="en-SG" sz="6000" dirty="0">
                  <a:solidFill>
                    <a:schemeClr val="tx1"/>
                  </a:solidFill>
                </a:rPr>
                <a:t>ant</a:t>
              </a:r>
              <a:r>
                <a:rPr lang="en-SG" sz="6000" dirty="0">
                  <a:solidFill>
                    <a:srgbClr val="960000"/>
                  </a:solidFill>
                </a:rPr>
                <a:t> T</a:t>
              </a:r>
              <a:r>
                <a:rPr lang="en-SG" sz="6000" dirty="0">
                  <a:solidFill>
                    <a:schemeClr val="tx1"/>
                  </a:solidFill>
                </a:rPr>
                <a:t>o</a:t>
              </a:r>
              <a:r>
                <a:rPr lang="en-SG" sz="6000" dirty="0">
                  <a:solidFill>
                    <a:srgbClr val="960000"/>
                  </a:solidFill>
                </a:rPr>
                <a:t> L</a:t>
              </a:r>
              <a:r>
                <a:rPr lang="en-SG" sz="6000" dirty="0">
                  <a:solidFill>
                    <a:schemeClr val="tx1"/>
                  </a:solidFill>
                </a:rPr>
                <a:t>earn</a:t>
              </a:r>
              <a:r>
                <a:rPr lang="en-SG" sz="6000" dirty="0">
                  <a:solidFill>
                    <a:srgbClr val="960000"/>
                  </a:solidFill>
                </a:rPr>
                <a:t> M</a:t>
              </a:r>
              <a:r>
                <a:rPr lang="en-SG" sz="6000" dirty="0">
                  <a:solidFill>
                    <a:schemeClr val="tx1"/>
                  </a:solidFill>
                </a:rPr>
                <a:t>ore</a:t>
              </a:r>
              <a:r>
                <a:rPr lang="en-SG" sz="6000" dirty="0">
                  <a:solidFill>
                    <a:srgbClr val="960000"/>
                  </a:solidFill>
                </a:rPr>
                <a:t>?</a:t>
              </a:r>
            </a:p>
          </p:txBody>
        </p:sp>
        <p:pic>
          <p:nvPicPr>
            <p:cNvPr id="6" name="Picture 5" descr="A picture containing shape&#10;&#10;Description automatically generated">
              <a:extLst>
                <a:ext uri="{FF2B5EF4-FFF2-40B4-BE49-F238E27FC236}">
                  <a16:creationId xmlns:a16="http://schemas.microsoft.com/office/drawing/2014/main" id="{8705FA82-4F56-438E-96DE-CFB390AB37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118" y="1552307"/>
              <a:ext cx="930842" cy="688765"/>
            </a:xfrm>
            <a:prstGeom prst="rect">
              <a:avLst/>
            </a:prstGeom>
          </p:spPr>
        </p:pic>
      </p:grpSp>
      <p:pic>
        <p:nvPicPr>
          <p:cNvPr id="2" name="Screen Recording 1">
            <a:hlinkClick r:id="" action="ppaction://media"/>
            <a:extLst>
              <a:ext uri="{FF2B5EF4-FFF2-40B4-BE49-F238E27FC236}">
                <a16:creationId xmlns:a16="http://schemas.microsoft.com/office/drawing/2014/main" id="{05AB8A88-AF2C-4797-A6A4-4B235FFAA87A}"/>
              </a:ext>
            </a:extLst>
          </p:cNvPr>
          <p:cNvPicPr>
            <a:picLocks noChangeAspect="1"/>
          </p:cNvPicPr>
          <p:nvPr>
            <a:videoFile r:link="rId1"/>
            <p:extLst>
              <p:ext uri="{DAA4B4D4-6D71-4841-9C94-3DE7FCFB9230}">
                <p14:media xmlns:p14="http://schemas.microsoft.com/office/powerpoint/2010/main" r:embed="rId2">
                  <p14:trim end="9052.6"/>
                </p14:media>
              </p:ext>
            </p:extLst>
          </p:nvPr>
        </p:nvPicPr>
        <p:blipFill>
          <a:blip r:embed="rId7"/>
          <a:stretch>
            <a:fillRect/>
          </a:stretch>
        </p:blipFill>
        <p:spPr>
          <a:xfrm>
            <a:off x="0" y="120650"/>
            <a:ext cx="12192000" cy="6616700"/>
          </a:xfrm>
          <a:prstGeom prst="rect">
            <a:avLst/>
          </a:prstGeom>
        </p:spPr>
      </p:pic>
    </p:spTree>
    <p:extLst>
      <p:ext uri="{BB962C8B-B14F-4D97-AF65-F5344CB8AC3E}">
        <p14:creationId xmlns:p14="http://schemas.microsoft.com/office/powerpoint/2010/main" val="491004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09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67AF5C-F086-4D51-8389-00C316F0E34D}"/>
              </a:ext>
            </a:extLst>
          </p:cNvPr>
          <p:cNvGrpSpPr/>
          <p:nvPr/>
        </p:nvGrpSpPr>
        <p:grpSpPr>
          <a:xfrm>
            <a:off x="269240" y="1928042"/>
            <a:ext cx="11653520" cy="1661162"/>
            <a:chOff x="198120" y="1115242"/>
            <a:chExt cx="11653520" cy="1661162"/>
          </a:xfrm>
        </p:grpSpPr>
        <p:sp>
          <p:nvSpPr>
            <p:cNvPr id="5" name="Rectangle 4">
              <a:hlinkClick r:id="rId2"/>
              <a:extLst>
                <a:ext uri="{FF2B5EF4-FFF2-40B4-BE49-F238E27FC236}">
                  <a16:creationId xmlns:a16="http://schemas.microsoft.com/office/drawing/2014/main" id="{99CBACD5-FE1E-4957-AA09-607CA4BF7B1F}"/>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rgbClr val="960000"/>
                  </a:solidFill>
                </a:rPr>
                <a:t>      S</a:t>
              </a:r>
              <a:r>
                <a:rPr lang="en-SG" sz="6000" dirty="0">
                  <a:solidFill>
                    <a:schemeClr val="tx1"/>
                  </a:solidFill>
                </a:rPr>
                <a:t>o</a:t>
              </a:r>
              <a:r>
                <a:rPr lang="en-SG" sz="6000" dirty="0">
                  <a:solidFill>
                    <a:srgbClr val="960000"/>
                  </a:solidFill>
                </a:rPr>
                <a:t> W</a:t>
              </a:r>
              <a:r>
                <a:rPr lang="en-SG" sz="6000" dirty="0">
                  <a:solidFill>
                    <a:schemeClr val="tx1"/>
                  </a:solidFill>
                </a:rPr>
                <a:t>hat</a:t>
              </a:r>
              <a:r>
                <a:rPr lang="en-SG" sz="6000" dirty="0">
                  <a:solidFill>
                    <a:srgbClr val="960000"/>
                  </a:solidFill>
                </a:rPr>
                <a:t> A</a:t>
              </a:r>
              <a:r>
                <a:rPr lang="en-SG" sz="6000" dirty="0">
                  <a:solidFill>
                    <a:schemeClr val="tx1"/>
                  </a:solidFill>
                </a:rPr>
                <a:t>re</a:t>
              </a:r>
              <a:r>
                <a:rPr lang="en-SG" sz="6000" dirty="0">
                  <a:solidFill>
                    <a:srgbClr val="960000"/>
                  </a:solidFill>
                </a:rPr>
                <a:t> Y</a:t>
              </a:r>
              <a:r>
                <a:rPr lang="en-SG" sz="6000" dirty="0">
                  <a:solidFill>
                    <a:schemeClr val="tx1"/>
                  </a:solidFill>
                </a:rPr>
                <a:t>ou </a:t>
              </a:r>
              <a:r>
                <a:rPr lang="en-SG" sz="6000" dirty="0">
                  <a:solidFill>
                    <a:srgbClr val="960000"/>
                  </a:solidFill>
                </a:rPr>
                <a:t>W</a:t>
              </a:r>
              <a:r>
                <a:rPr lang="en-SG" sz="6000" dirty="0">
                  <a:solidFill>
                    <a:schemeClr val="tx1"/>
                  </a:solidFill>
                </a:rPr>
                <a:t>ating </a:t>
              </a:r>
              <a:r>
                <a:rPr lang="en-SG" sz="6000" dirty="0">
                  <a:solidFill>
                    <a:srgbClr val="960000"/>
                  </a:solidFill>
                </a:rPr>
                <a:t>F</a:t>
              </a:r>
              <a:r>
                <a:rPr lang="en-SG" sz="6000" dirty="0">
                  <a:solidFill>
                    <a:schemeClr val="tx1"/>
                  </a:solidFill>
                </a:rPr>
                <a:t>or</a:t>
              </a:r>
              <a:r>
                <a:rPr lang="en-SG" sz="6000" dirty="0">
                  <a:solidFill>
                    <a:srgbClr val="960000"/>
                  </a:solidFill>
                </a:rPr>
                <a:t>?</a:t>
              </a:r>
            </a:p>
          </p:txBody>
        </p:sp>
        <p:pic>
          <p:nvPicPr>
            <p:cNvPr id="6" name="Picture 5" descr="A picture containing shape&#10;&#10;Description automatically generated">
              <a:extLst>
                <a:ext uri="{FF2B5EF4-FFF2-40B4-BE49-F238E27FC236}">
                  <a16:creationId xmlns:a16="http://schemas.microsoft.com/office/drawing/2014/main" id="{8705FA82-4F56-438E-96DE-CFB390AB37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118" y="1552307"/>
              <a:ext cx="930842" cy="688765"/>
            </a:xfrm>
            <a:prstGeom prst="rect">
              <a:avLst/>
            </a:prstGeom>
          </p:spPr>
        </p:pic>
      </p:grpSp>
      <p:grpSp>
        <p:nvGrpSpPr>
          <p:cNvPr id="7" name="Group 6">
            <a:extLst>
              <a:ext uri="{FF2B5EF4-FFF2-40B4-BE49-F238E27FC236}">
                <a16:creationId xmlns:a16="http://schemas.microsoft.com/office/drawing/2014/main" id="{6F14898F-6BCA-40DD-A3B0-A6A6F3615463}"/>
              </a:ext>
            </a:extLst>
          </p:cNvPr>
          <p:cNvGrpSpPr/>
          <p:nvPr/>
        </p:nvGrpSpPr>
        <p:grpSpPr>
          <a:xfrm>
            <a:off x="269240" y="1928042"/>
            <a:ext cx="11653520" cy="1661162"/>
            <a:chOff x="198120" y="1115242"/>
            <a:chExt cx="11653520" cy="1661162"/>
          </a:xfrm>
        </p:grpSpPr>
        <p:sp>
          <p:nvSpPr>
            <p:cNvPr id="8" name="Rectangle 7">
              <a:hlinkClick r:id="rId2"/>
              <a:extLst>
                <a:ext uri="{FF2B5EF4-FFF2-40B4-BE49-F238E27FC236}">
                  <a16:creationId xmlns:a16="http://schemas.microsoft.com/office/drawing/2014/main" id="{5BF5E6C7-76B4-4AA5-853A-471E091DCA5E}"/>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rgbClr val="960000"/>
                  </a:solidFill>
                </a:rPr>
                <a:t>      S</a:t>
              </a:r>
              <a:r>
                <a:rPr lang="en-SG" sz="6000" dirty="0">
                  <a:solidFill>
                    <a:schemeClr val="tx1"/>
                  </a:solidFill>
                </a:rPr>
                <a:t>wipe</a:t>
              </a:r>
              <a:r>
                <a:rPr lang="en-SG" sz="6000" dirty="0">
                  <a:solidFill>
                    <a:srgbClr val="960000"/>
                  </a:solidFill>
                </a:rPr>
                <a:t>M</a:t>
              </a:r>
              <a:r>
                <a:rPr lang="en-SG" sz="6000" dirty="0">
                  <a:solidFill>
                    <a:schemeClr val="tx1"/>
                  </a:solidFill>
                </a:rPr>
                <a:t>y</a:t>
              </a:r>
              <a:r>
                <a:rPr lang="en-SG" sz="6000" dirty="0">
                  <a:solidFill>
                    <a:srgbClr val="960000"/>
                  </a:solidFill>
                </a:rPr>
                <a:t>R</a:t>
              </a:r>
              <a:r>
                <a:rPr lang="en-SG" sz="6000" dirty="0">
                  <a:solidFill>
                    <a:schemeClr val="tx1"/>
                  </a:solidFill>
                </a:rPr>
                <a:t>oomie</a:t>
              </a:r>
              <a:r>
                <a:rPr lang="en-SG" sz="6000" dirty="0">
                  <a:solidFill>
                    <a:srgbClr val="960000"/>
                  </a:solidFill>
                </a:rPr>
                <a:t> N</a:t>
              </a:r>
              <a:r>
                <a:rPr lang="en-SG" sz="6000" dirty="0">
                  <a:solidFill>
                    <a:schemeClr val="tx1"/>
                  </a:solidFill>
                </a:rPr>
                <a:t>ow</a:t>
              </a:r>
              <a:r>
                <a:rPr lang="en-SG" sz="6000" dirty="0">
                  <a:solidFill>
                    <a:srgbClr val="960000"/>
                  </a:solidFill>
                </a:rPr>
                <a:t>!</a:t>
              </a:r>
            </a:p>
          </p:txBody>
        </p:sp>
        <p:pic>
          <p:nvPicPr>
            <p:cNvPr id="9" name="Picture 8" descr="A picture containing shape&#10;&#10;Description automatically generated">
              <a:extLst>
                <a:ext uri="{FF2B5EF4-FFF2-40B4-BE49-F238E27FC236}">
                  <a16:creationId xmlns:a16="http://schemas.microsoft.com/office/drawing/2014/main" id="{A8DADF62-CF5A-47DF-9D2C-C18B61672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118" y="1552307"/>
              <a:ext cx="930842" cy="688765"/>
            </a:xfrm>
            <a:prstGeom prst="rect">
              <a:avLst/>
            </a:prstGeom>
          </p:spPr>
        </p:pic>
      </p:grpSp>
    </p:spTree>
    <p:extLst>
      <p:ext uri="{BB962C8B-B14F-4D97-AF65-F5344CB8AC3E}">
        <p14:creationId xmlns:p14="http://schemas.microsoft.com/office/powerpoint/2010/main" val="47702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67AF5C-F086-4D51-8389-00C316F0E34D}"/>
              </a:ext>
            </a:extLst>
          </p:cNvPr>
          <p:cNvGrpSpPr/>
          <p:nvPr/>
        </p:nvGrpSpPr>
        <p:grpSpPr>
          <a:xfrm>
            <a:off x="924560" y="78922"/>
            <a:ext cx="10998200" cy="1661162"/>
            <a:chOff x="198120" y="1115242"/>
            <a:chExt cx="11653520" cy="1661162"/>
          </a:xfrm>
        </p:grpSpPr>
        <p:sp>
          <p:nvSpPr>
            <p:cNvPr id="5" name="Rectangle 4">
              <a:hlinkClick r:id="rId2"/>
              <a:extLst>
                <a:ext uri="{FF2B5EF4-FFF2-40B4-BE49-F238E27FC236}">
                  <a16:creationId xmlns:a16="http://schemas.microsoft.com/office/drawing/2014/main" id="{99CBACD5-FE1E-4957-AA09-607CA4BF7B1F}"/>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rgbClr val="960000"/>
                  </a:solidFill>
                </a:rPr>
                <a:t>T</a:t>
              </a:r>
              <a:r>
                <a:rPr lang="en-SG" sz="6000" dirty="0">
                  <a:solidFill>
                    <a:schemeClr val="tx1"/>
                  </a:solidFill>
                </a:rPr>
                <a:t>echnologies</a:t>
              </a:r>
              <a:r>
                <a:rPr lang="en-SG" sz="6000" dirty="0">
                  <a:solidFill>
                    <a:srgbClr val="960000"/>
                  </a:solidFill>
                </a:rPr>
                <a:t> U</a:t>
              </a:r>
              <a:r>
                <a:rPr lang="en-SG" sz="6000" dirty="0">
                  <a:solidFill>
                    <a:schemeClr val="tx1"/>
                  </a:solidFill>
                </a:rPr>
                <a:t>sed</a:t>
              </a:r>
              <a:r>
                <a:rPr lang="en-SG" sz="6000" dirty="0">
                  <a:solidFill>
                    <a:srgbClr val="960000"/>
                  </a:solidFill>
                </a:rPr>
                <a:t>….</a:t>
              </a:r>
            </a:p>
          </p:txBody>
        </p:sp>
        <p:pic>
          <p:nvPicPr>
            <p:cNvPr id="6" name="Picture 5" descr="A picture containing shape&#10;&#10;Description automatically generated">
              <a:extLst>
                <a:ext uri="{FF2B5EF4-FFF2-40B4-BE49-F238E27FC236}">
                  <a16:creationId xmlns:a16="http://schemas.microsoft.com/office/drawing/2014/main" id="{8705FA82-4F56-438E-96DE-CFB390AB37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118" y="1552307"/>
              <a:ext cx="930842" cy="688765"/>
            </a:xfrm>
            <a:prstGeom prst="rect">
              <a:avLst/>
            </a:prstGeom>
          </p:spPr>
        </p:pic>
      </p:grpSp>
      <p:pic>
        <p:nvPicPr>
          <p:cNvPr id="7" name="Picture 6" descr="A picture containing text, first-aid kit, sign&#10;&#10;Description automatically generated">
            <a:extLst>
              <a:ext uri="{FF2B5EF4-FFF2-40B4-BE49-F238E27FC236}">
                <a16:creationId xmlns:a16="http://schemas.microsoft.com/office/drawing/2014/main" id="{1DDF565D-7A2A-417D-97A1-CF02497318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060" y="2174756"/>
            <a:ext cx="1782586" cy="2040730"/>
          </a:xfrm>
          <a:prstGeom prst="rect">
            <a:avLst/>
          </a:prstGeom>
        </p:spPr>
      </p:pic>
      <p:pic>
        <p:nvPicPr>
          <p:cNvPr id="8" name="Picture 2" descr="Python Logo transparent PNG - StickPNG">
            <a:extLst>
              <a:ext uri="{FF2B5EF4-FFF2-40B4-BE49-F238E27FC236}">
                <a16:creationId xmlns:a16="http://schemas.microsoft.com/office/drawing/2014/main" id="{BDECAE16-3E88-46B7-A0F1-6675E55F8F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2425" y="2662545"/>
            <a:ext cx="975345" cy="971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lask Logo PNG Transparent &amp;amp; SVG Vector - Freebie Supply">
            <a:extLst>
              <a:ext uri="{FF2B5EF4-FFF2-40B4-BE49-F238E27FC236}">
                <a16:creationId xmlns:a16="http://schemas.microsoft.com/office/drawing/2014/main" id="{4E72C993-F285-4D96-AD86-0574403612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3289" y="2716356"/>
            <a:ext cx="844801"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3ACD86A3-68C4-4AF8-9EF4-A7F3CCB7A9E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9388" y="2780898"/>
            <a:ext cx="2049101" cy="8284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ownload MySQL Logo in SVG Vector or PNG File Format - Logo.wine">
            <a:extLst>
              <a:ext uri="{FF2B5EF4-FFF2-40B4-BE49-F238E27FC236}">
                <a16:creationId xmlns:a16="http://schemas.microsoft.com/office/drawing/2014/main" id="{C451A486-AC21-460A-9E95-6617E365FB3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12763" y="2329200"/>
            <a:ext cx="2421636" cy="16144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Google Cloud Platform Tutorial: From Zero to Hero with GCP">
            <a:extLst>
              <a:ext uri="{FF2B5EF4-FFF2-40B4-BE49-F238E27FC236}">
                <a16:creationId xmlns:a16="http://schemas.microsoft.com/office/drawing/2014/main" id="{71B55D9B-754F-469B-8893-045BE6D0A36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32426" y="4958815"/>
            <a:ext cx="2352551" cy="13233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GitHub logo and symbol, meaning, history, PNG">
            <a:extLst>
              <a:ext uri="{FF2B5EF4-FFF2-40B4-BE49-F238E27FC236}">
                <a16:creationId xmlns:a16="http://schemas.microsoft.com/office/drawing/2014/main" id="{1889A22F-6398-4B19-B83E-96BC01EEFA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73925" y="5014418"/>
            <a:ext cx="1919381" cy="10796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iscuss the Visual Paradigm">
            <a:extLst>
              <a:ext uri="{FF2B5EF4-FFF2-40B4-BE49-F238E27FC236}">
                <a16:creationId xmlns:a16="http://schemas.microsoft.com/office/drawing/2014/main" id="{790246E7-094A-433A-86A9-E04CFAD3C1C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34805" y="4986536"/>
            <a:ext cx="1042081" cy="10420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Visual studio code logo is offensive to me · Issue #87419 · microsoft/vscode  · GitHub">
            <a:extLst>
              <a:ext uri="{FF2B5EF4-FFF2-40B4-BE49-F238E27FC236}">
                <a16:creationId xmlns:a16="http://schemas.microsoft.com/office/drawing/2014/main" id="{F67CB458-E38C-482A-BA13-81914312CBA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54586" y="5100482"/>
            <a:ext cx="844802" cy="8448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Live Share Extension Pack - Visual Studio Marketplace">
            <a:extLst>
              <a:ext uri="{FF2B5EF4-FFF2-40B4-BE49-F238E27FC236}">
                <a16:creationId xmlns:a16="http://schemas.microsoft.com/office/drawing/2014/main" id="{4239E41E-2E72-4623-B5F0-72B7C92062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81909" y="5003612"/>
            <a:ext cx="941672" cy="941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911968"/>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C553F54-6EBF-4C79-BD4C-BCFF2CDF9481}"/>
              </a:ext>
            </a:extLst>
          </p:cNvPr>
          <p:cNvSpPr txBox="1"/>
          <p:nvPr/>
        </p:nvSpPr>
        <p:spPr>
          <a:xfrm>
            <a:off x="3164840" y="2077029"/>
            <a:ext cx="553720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000" dirty="0">
                <a:ea typeface="+mn-lt"/>
                <a:cs typeface="+mn-lt"/>
              </a:rPr>
              <a:t>Sankar Samiksha</a:t>
            </a:r>
          </a:p>
          <a:p>
            <a:pPr algn="ctr">
              <a:spcAft>
                <a:spcPts val="600"/>
              </a:spcAft>
            </a:pPr>
            <a:endParaRPr lang="en-US" sz="2000" dirty="0">
              <a:ea typeface="+mn-lt"/>
              <a:cs typeface="+mn-lt"/>
            </a:endParaRPr>
          </a:p>
          <a:p>
            <a:pPr algn="ctr">
              <a:spcAft>
                <a:spcPts val="600"/>
              </a:spcAft>
            </a:pPr>
            <a:r>
              <a:rPr lang="en-US" sz="2000" dirty="0">
                <a:ea typeface="+mn-lt"/>
                <a:cs typeface="+mn-lt"/>
              </a:rPr>
              <a:t>Poon Yan Xin Melise</a:t>
            </a:r>
          </a:p>
          <a:p>
            <a:pPr algn="ctr">
              <a:spcAft>
                <a:spcPts val="600"/>
              </a:spcAft>
            </a:pPr>
            <a:endParaRPr lang="en-US" sz="2000" dirty="0">
              <a:ea typeface="Source Sans Pro"/>
            </a:endParaRPr>
          </a:p>
          <a:p>
            <a:pPr algn="ctr">
              <a:spcAft>
                <a:spcPts val="600"/>
              </a:spcAft>
            </a:pPr>
            <a:r>
              <a:rPr lang="en-US" sz="2000" dirty="0">
                <a:ea typeface="+mn-lt"/>
                <a:cs typeface="+mn-lt"/>
              </a:rPr>
              <a:t>Marcus NG Li Wang</a:t>
            </a:r>
          </a:p>
          <a:p>
            <a:pPr algn="ctr">
              <a:spcAft>
                <a:spcPts val="600"/>
              </a:spcAft>
            </a:pPr>
            <a:r>
              <a:rPr lang="en-US" sz="2000" dirty="0">
                <a:ea typeface="+mn-lt"/>
                <a:cs typeface="+mn-lt"/>
              </a:rPr>
              <a:t>  </a:t>
            </a:r>
          </a:p>
          <a:p>
            <a:pPr algn="ctr">
              <a:spcAft>
                <a:spcPts val="600"/>
              </a:spcAft>
            </a:pPr>
            <a:r>
              <a:rPr lang="en-US" sz="2000" dirty="0">
                <a:ea typeface="+mn-lt"/>
                <a:cs typeface="+mn-lt"/>
              </a:rPr>
              <a:t>Anagha Ani</a:t>
            </a:r>
          </a:p>
          <a:p>
            <a:pPr algn="ctr">
              <a:spcAft>
                <a:spcPts val="600"/>
              </a:spcAft>
            </a:pPr>
            <a:endParaRPr lang="en-US" sz="2000" dirty="0">
              <a:ea typeface="Source Sans Pro"/>
            </a:endParaRPr>
          </a:p>
          <a:p>
            <a:pPr algn="ctr">
              <a:spcAft>
                <a:spcPts val="600"/>
              </a:spcAft>
            </a:pPr>
            <a:r>
              <a:rPr lang="en-US" sz="2000" dirty="0">
                <a:ea typeface="+mn-lt"/>
                <a:cs typeface="+mn-lt"/>
              </a:rPr>
              <a:t>Bansal Arushi</a:t>
            </a:r>
          </a:p>
          <a:p>
            <a:pPr algn="ctr">
              <a:spcAft>
                <a:spcPts val="600"/>
              </a:spcAft>
            </a:pPr>
            <a:endParaRPr lang="en-US" sz="2000" dirty="0">
              <a:ea typeface="+mn-lt"/>
              <a:cs typeface="+mn-lt"/>
            </a:endParaRPr>
          </a:p>
          <a:p>
            <a:pPr algn="ctr">
              <a:spcAft>
                <a:spcPts val="600"/>
              </a:spcAft>
            </a:pPr>
            <a:r>
              <a:rPr lang="en-US" sz="2000" dirty="0">
                <a:ea typeface="+mn-lt"/>
                <a:cs typeface="+mn-lt"/>
              </a:rPr>
              <a:t>Ng Jun Han</a:t>
            </a:r>
            <a:endParaRPr lang="en-US" sz="2000" dirty="0">
              <a:ea typeface="Source Sans Pro"/>
            </a:endParaRPr>
          </a:p>
        </p:txBody>
      </p:sp>
      <p:sp>
        <p:nvSpPr>
          <p:cNvPr id="2" name="Rectangle 1">
            <a:extLst>
              <a:ext uri="{FF2B5EF4-FFF2-40B4-BE49-F238E27FC236}">
                <a16:creationId xmlns:a16="http://schemas.microsoft.com/office/drawing/2014/main" id="{112B6BCC-4D9C-4B1C-B33D-962F795C931A}"/>
              </a:ext>
            </a:extLst>
          </p:cNvPr>
          <p:cNvSpPr/>
          <p:nvPr/>
        </p:nvSpPr>
        <p:spPr>
          <a:xfrm>
            <a:off x="711200" y="-223520"/>
            <a:ext cx="11348720" cy="2194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 name="Group 3">
            <a:extLst>
              <a:ext uri="{FF2B5EF4-FFF2-40B4-BE49-F238E27FC236}">
                <a16:creationId xmlns:a16="http://schemas.microsoft.com/office/drawing/2014/main" id="{AE67AF5C-F086-4D51-8389-00C316F0E34D}"/>
              </a:ext>
            </a:extLst>
          </p:cNvPr>
          <p:cNvGrpSpPr/>
          <p:nvPr/>
        </p:nvGrpSpPr>
        <p:grpSpPr>
          <a:xfrm>
            <a:off x="924560" y="78922"/>
            <a:ext cx="10998200" cy="1661162"/>
            <a:chOff x="198120" y="1115242"/>
            <a:chExt cx="11653520" cy="1661162"/>
          </a:xfrm>
        </p:grpSpPr>
        <p:sp>
          <p:nvSpPr>
            <p:cNvPr id="5" name="Rectangle 4">
              <a:hlinkClick r:id="rId2"/>
              <a:extLst>
                <a:ext uri="{FF2B5EF4-FFF2-40B4-BE49-F238E27FC236}">
                  <a16:creationId xmlns:a16="http://schemas.microsoft.com/office/drawing/2014/main" id="{99CBACD5-FE1E-4957-AA09-607CA4BF7B1F}"/>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rgbClr val="960000"/>
                  </a:solidFill>
                </a:rPr>
                <a:t>B</a:t>
              </a:r>
              <a:r>
                <a:rPr lang="en-SG" sz="6000" dirty="0">
                  <a:solidFill>
                    <a:schemeClr val="tx1"/>
                  </a:solidFill>
                </a:rPr>
                <a:t>rought </a:t>
              </a:r>
              <a:r>
                <a:rPr lang="en-SG" sz="6000" dirty="0">
                  <a:solidFill>
                    <a:srgbClr val="960000"/>
                  </a:solidFill>
                </a:rPr>
                <a:t>T</a:t>
              </a:r>
              <a:r>
                <a:rPr lang="en-SG" sz="6000" dirty="0">
                  <a:solidFill>
                    <a:schemeClr val="tx1"/>
                  </a:solidFill>
                </a:rPr>
                <a:t>o </a:t>
              </a:r>
              <a:r>
                <a:rPr lang="en-SG" sz="6000" dirty="0">
                  <a:solidFill>
                    <a:srgbClr val="960000"/>
                  </a:solidFill>
                </a:rPr>
                <a:t>Y</a:t>
              </a:r>
              <a:r>
                <a:rPr lang="en-SG" sz="6000" dirty="0">
                  <a:solidFill>
                    <a:schemeClr val="tx1"/>
                  </a:solidFill>
                </a:rPr>
                <a:t>ou</a:t>
              </a:r>
              <a:r>
                <a:rPr lang="en-SG" sz="6000" dirty="0">
                  <a:solidFill>
                    <a:srgbClr val="960000"/>
                  </a:solidFill>
                </a:rPr>
                <a:t> B</a:t>
              </a:r>
              <a:r>
                <a:rPr lang="en-SG" sz="6000" dirty="0">
                  <a:solidFill>
                    <a:schemeClr val="tx1"/>
                  </a:solidFill>
                </a:rPr>
                <a:t>y</a:t>
              </a:r>
              <a:r>
                <a:rPr lang="en-SG" sz="6000" dirty="0">
                  <a:solidFill>
                    <a:srgbClr val="960000"/>
                  </a:solidFill>
                </a:rPr>
                <a:t>….</a:t>
              </a:r>
            </a:p>
          </p:txBody>
        </p:sp>
        <p:pic>
          <p:nvPicPr>
            <p:cNvPr id="6" name="Picture 5" descr="A picture containing shape&#10;&#10;Description automatically generated">
              <a:extLst>
                <a:ext uri="{FF2B5EF4-FFF2-40B4-BE49-F238E27FC236}">
                  <a16:creationId xmlns:a16="http://schemas.microsoft.com/office/drawing/2014/main" id="{8705FA82-4F56-438E-96DE-CFB390AB37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118" y="1552307"/>
              <a:ext cx="930842" cy="688765"/>
            </a:xfrm>
            <a:prstGeom prst="rect">
              <a:avLst/>
            </a:prstGeom>
          </p:spPr>
        </p:pic>
      </p:grpSp>
      <p:grpSp>
        <p:nvGrpSpPr>
          <p:cNvPr id="18" name="Group 17">
            <a:extLst>
              <a:ext uri="{FF2B5EF4-FFF2-40B4-BE49-F238E27FC236}">
                <a16:creationId xmlns:a16="http://schemas.microsoft.com/office/drawing/2014/main" id="{84C047DD-7EB7-4C5C-88CD-7330718745B4}"/>
              </a:ext>
            </a:extLst>
          </p:cNvPr>
          <p:cNvGrpSpPr/>
          <p:nvPr/>
        </p:nvGrpSpPr>
        <p:grpSpPr>
          <a:xfrm>
            <a:off x="924560" y="78922"/>
            <a:ext cx="10998200" cy="1661162"/>
            <a:chOff x="198120" y="1115242"/>
            <a:chExt cx="11653520" cy="1661162"/>
          </a:xfrm>
        </p:grpSpPr>
        <p:sp>
          <p:nvSpPr>
            <p:cNvPr id="19" name="Rectangle 18">
              <a:hlinkClick r:id="rId2"/>
              <a:extLst>
                <a:ext uri="{FF2B5EF4-FFF2-40B4-BE49-F238E27FC236}">
                  <a16:creationId xmlns:a16="http://schemas.microsoft.com/office/drawing/2014/main" id="{004B2711-1035-4156-AEEB-1124575F8187}"/>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rgbClr val="960000"/>
                  </a:solidFill>
                </a:rPr>
                <a:t>T</a:t>
              </a:r>
              <a:r>
                <a:rPr lang="en-SG" sz="6000" dirty="0">
                  <a:solidFill>
                    <a:schemeClr val="tx1"/>
                  </a:solidFill>
                </a:rPr>
                <a:t>eam </a:t>
              </a:r>
              <a:r>
                <a:rPr lang="en-SG" sz="6000" dirty="0">
                  <a:solidFill>
                    <a:srgbClr val="960000"/>
                  </a:solidFill>
                </a:rPr>
                <a:t>A</a:t>
              </a:r>
              <a:r>
                <a:rPr lang="en-SG" sz="6000" dirty="0">
                  <a:solidFill>
                    <a:schemeClr val="tx1"/>
                  </a:solidFill>
                </a:rPr>
                <a:t>lpha</a:t>
              </a:r>
              <a:r>
                <a:rPr lang="en-SG" sz="6000" dirty="0">
                  <a:solidFill>
                    <a:srgbClr val="960000"/>
                  </a:solidFill>
                </a:rPr>
                <a:t>….</a:t>
              </a:r>
            </a:p>
          </p:txBody>
        </p:sp>
        <p:pic>
          <p:nvPicPr>
            <p:cNvPr id="20" name="Picture 19" descr="A picture containing shape&#10;&#10;Description automatically generated">
              <a:extLst>
                <a:ext uri="{FF2B5EF4-FFF2-40B4-BE49-F238E27FC236}">
                  <a16:creationId xmlns:a16="http://schemas.microsoft.com/office/drawing/2014/main" id="{AA5B03E6-D5B8-4C14-BD84-E1BA1EFC0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118" y="1552307"/>
              <a:ext cx="930842" cy="688765"/>
            </a:xfrm>
            <a:prstGeom prst="rect">
              <a:avLst/>
            </a:prstGeom>
          </p:spPr>
        </p:pic>
      </p:grpSp>
    </p:spTree>
    <p:extLst>
      <p:ext uri="{BB962C8B-B14F-4D97-AF65-F5344CB8AC3E}">
        <p14:creationId xmlns:p14="http://schemas.microsoft.com/office/powerpoint/2010/main" val="3351167626"/>
      </p:ext>
    </p:extLst>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1500"/>
                                        <p:tgtEl>
                                          <p:spTgt spid="18"/>
                                        </p:tgtEl>
                                      </p:cBhvr>
                                    </p:animEffect>
                                  </p:childTnLst>
                                </p:cTn>
                              </p:par>
                            </p:childTnLst>
                          </p:cTn>
                        </p:par>
                        <p:par>
                          <p:cTn id="12" fill="hold">
                            <p:stCondLst>
                              <p:cond delay="3000"/>
                            </p:stCondLst>
                            <p:childTnLst>
                              <p:par>
                                <p:cTn id="13" presetID="2" presetClass="entr" presetSubtype="4" fill="hold" grpId="0" nodeType="after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3000" fill="hold"/>
                                        <p:tgtEl>
                                          <p:spTgt spid="17"/>
                                        </p:tgtEl>
                                        <p:attrNameLst>
                                          <p:attrName>ppt_x</p:attrName>
                                        </p:attrNameLst>
                                      </p:cBhvr>
                                      <p:tavLst>
                                        <p:tav tm="0">
                                          <p:val>
                                            <p:strVal val="#ppt_x"/>
                                          </p:val>
                                        </p:tav>
                                        <p:tav tm="100000">
                                          <p:val>
                                            <p:strVal val="#ppt_x"/>
                                          </p:val>
                                        </p:tav>
                                      </p:tavLst>
                                    </p:anim>
                                    <p:anim calcmode="lin" valueType="num">
                                      <p:cBhvr additive="base">
                                        <p:cTn id="16" dur="3000" fill="hold"/>
                                        <p:tgtEl>
                                          <p:spTgt spid="17"/>
                                        </p:tgtEl>
                                        <p:attrNameLst>
                                          <p:attrName>ppt_y</p:attrName>
                                        </p:attrNameLst>
                                      </p:cBhvr>
                                      <p:tavLst>
                                        <p:tav tm="0">
                                          <p:val>
                                            <p:strVal val="1+#ppt_h/2"/>
                                          </p:val>
                                        </p:tav>
                                        <p:tav tm="100000">
                                          <p:val>
                                            <p:strVal val="#ppt_y"/>
                                          </p:val>
                                        </p:tav>
                                      </p:tavLst>
                                    </p:anim>
                                  </p:childTnLst>
                                </p:cTn>
                              </p:par>
                            </p:childTnLst>
                          </p:cTn>
                        </p:par>
                        <p:par>
                          <p:cTn id="17" fill="hold">
                            <p:stCondLst>
                              <p:cond delay="6500"/>
                            </p:stCondLst>
                            <p:childTnLst>
                              <p:par>
                                <p:cTn id="18" presetID="2" presetClass="exit" presetSubtype="1" fill="hold" grpId="1" nodeType="afterEffect">
                                  <p:stCondLst>
                                    <p:cond delay="0"/>
                                  </p:stCondLst>
                                  <p:childTnLst>
                                    <p:anim calcmode="lin" valueType="num">
                                      <p:cBhvr additive="base">
                                        <p:cTn id="19" dur="3000"/>
                                        <p:tgtEl>
                                          <p:spTgt spid="17"/>
                                        </p:tgtEl>
                                        <p:attrNameLst>
                                          <p:attrName>ppt_x</p:attrName>
                                        </p:attrNameLst>
                                      </p:cBhvr>
                                      <p:tavLst>
                                        <p:tav tm="0">
                                          <p:val>
                                            <p:strVal val="ppt_x"/>
                                          </p:val>
                                        </p:tav>
                                        <p:tav tm="100000">
                                          <p:val>
                                            <p:strVal val="ppt_x"/>
                                          </p:val>
                                        </p:tav>
                                      </p:tavLst>
                                    </p:anim>
                                    <p:anim calcmode="lin" valueType="num">
                                      <p:cBhvr additive="base">
                                        <p:cTn id="20" dur="3000"/>
                                        <p:tgtEl>
                                          <p:spTgt spid="17"/>
                                        </p:tgtEl>
                                        <p:attrNameLst>
                                          <p:attrName>ppt_y</p:attrName>
                                        </p:attrNameLst>
                                      </p:cBhvr>
                                      <p:tavLst>
                                        <p:tav tm="0">
                                          <p:val>
                                            <p:strVal val="ppt_y"/>
                                          </p:val>
                                        </p:tav>
                                        <p:tav tm="100000">
                                          <p:val>
                                            <p:strVal val="0-ppt_h/2"/>
                                          </p:val>
                                        </p:tav>
                                      </p:tavLst>
                                    </p:anim>
                                    <p:set>
                                      <p:cBhvr>
                                        <p:cTn id="21" dur="1" fill="hold">
                                          <p:stCondLst>
                                            <p:cond delay="2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8151F55F-4294-4CC5-A295-CDA568E92F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4639" y="2009507"/>
            <a:ext cx="3121521" cy="2447355"/>
          </a:xfrm>
          <a:prstGeom prst="rect">
            <a:avLst/>
          </a:prstGeom>
        </p:spPr>
      </p:pic>
    </p:spTree>
    <p:extLst>
      <p:ext uri="{BB962C8B-B14F-4D97-AF65-F5344CB8AC3E}">
        <p14:creationId xmlns:p14="http://schemas.microsoft.com/office/powerpoint/2010/main" val="566606735"/>
      </p:ext>
    </p:extLst>
  </p:cSld>
  <p:clrMapOvr>
    <a:masterClrMapping/>
  </p:clrMapOvr>
  <mc:AlternateContent xmlns:mc="http://schemas.openxmlformats.org/markup-compatibility/2006">
    <mc:Choice xmlns:p14="http://schemas.microsoft.com/office/powerpoint/2010/main" Requires="p14">
      <p:transition spd="slow" p14:dur="1200" advTm="3000">
        <p:dissolve/>
      </p:transition>
    </mc:Choice>
    <mc:Fallback>
      <p:transition spd="slow" advTm="3000">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4"/>
            <a:extLst>
              <a:ext uri="{FF2B5EF4-FFF2-40B4-BE49-F238E27FC236}">
                <a16:creationId xmlns:a16="http://schemas.microsoft.com/office/drawing/2014/main" id="{A1534445-D754-4050-8D86-C9447D824E60}"/>
              </a:ext>
            </a:extLst>
          </p:cNvPr>
          <p:cNvSpPr/>
          <p:nvPr/>
        </p:nvSpPr>
        <p:spPr>
          <a:xfrm>
            <a:off x="269240" y="2598419"/>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960000"/>
                </a:solidFill>
              </a:rPr>
              <a:t>H</a:t>
            </a:r>
            <a:r>
              <a:rPr lang="en-US" sz="5400" dirty="0">
                <a:solidFill>
                  <a:schemeClr val="tx1"/>
                </a:solidFill>
              </a:rPr>
              <a:t>aving</a:t>
            </a:r>
            <a:r>
              <a:rPr lang="en-US" sz="5400" dirty="0">
                <a:solidFill>
                  <a:srgbClr val="960000"/>
                </a:solidFill>
              </a:rPr>
              <a:t> </a:t>
            </a:r>
            <a:r>
              <a:rPr lang="en-US" sz="5400" dirty="0">
                <a:solidFill>
                  <a:schemeClr val="tx1"/>
                </a:solidFill>
              </a:rPr>
              <a:t>A</a:t>
            </a:r>
            <a:r>
              <a:rPr lang="en-US" sz="5400" dirty="0">
                <a:solidFill>
                  <a:srgbClr val="960000"/>
                </a:solidFill>
              </a:rPr>
              <a:t> H</a:t>
            </a:r>
            <a:r>
              <a:rPr lang="en-US" sz="5400" dirty="0">
                <a:solidFill>
                  <a:schemeClr val="tx1"/>
                </a:solidFill>
              </a:rPr>
              <a:t>ard</a:t>
            </a:r>
            <a:r>
              <a:rPr lang="en-US" sz="5400" dirty="0">
                <a:solidFill>
                  <a:srgbClr val="960000"/>
                </a:solidFill>
              </a:rPr>
              <a:t> T</a:t>
            </a:r>
            <a:r>
              <a:rPr lang="en-US" sz="5400" dirty="0">
                <a:solidFill>
                  <a:schemeClr val="tx1"/>
                </a:solidFill>
              </a:rPr>
              <a:t>ime</a:t>
            </a:r>
            <a:r>
              <a:rPr lang="en-US" sz="5400" dirty="0">
                <a:solidFill>
                  <a:srgbClr val="960000"/>
                </a:solidFill>
              </a:rPr>
              <a:t> F</a:t>
            </a:r>
            <a:r>
              <a:rPr lang="en-US" sz="5400" dirty="0">
                <a:solidFill>
                  <a:schemeClr val="tx1"/>
                </a:solidFill>
              </a:rPr>
              <a:t>inding</a:t>
            </a:r>
            <a:r>
              <a:rPr lang="en-US" sz="5400" dirty="0">
                <a:solidFill>
                  <a:srgbClr val="960000"/>
                </a:solidFill>
              </a:rPr>
              <a:t> A H</a:t>
            </a:r>
            <a:r>
              <a:rPr lang="en-US" sz="5400" dirty="0">
                <a:solidFill>
                  <a:schemeClr val="tx1"/>
                </a:solidFill>
              </a:rPr>
              <a:t>ome</a:t>
            </a:r>
            <a:r>
              <a:rPr lang="en-US" sz="5400" dirty="0">
                <a:solidFill>
                  <a:srgbClr val="960000"/>
                </a:solidFill>
              </a:rPr>
              <a:t>?</a:t>
            </a:r>
            <a:endParaRPr lang="en-SG" sz="5400" dirty="0">
              <a:solidFill>
                <a:sysClr val="windowText" lastClr="000000"/>
              </a:solidFill>
            </a:endParaRPr>
          </a:p>
        </p:txBody>
      </p:sp>
      <p:sp>
        <p:nvSpPr>
          <p:cNvPr id="7" name="Rectangle 6">
            <a:hlinkClick r:id="rId4"/>
            <a:extLst>
              <a:ext uri="{FF2B5EF4-FFF2-40B4-BE49-F238E27FC236}">
                <a16:creationId xmlns:a16="http://schemas.microsoft.com/office/drawing/2014/main" id="{96F5D0BC-1567-44C5-9F00-8261743350CE}"/>
              </a:ext>
            </a:extLst>
          </p:cNvPr>
          <p:cNvSpPr/>
          <p:nvPr/>
        </p:nvSpPr>
        <p:spPr>
          <a:xfrm>
            <a:off x="259080" y="2598419"/>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960000"/>
                </a:solidFill>
              </a:rPr>
              <a:t>H</a:t>
            </a:r>
            <a:r>
              <a:rPr lang="en-US" sz="5400" dirty="0">
                <a:solidFill>
                  <a:schemeClr val="tx1"/>
                </a:solidFill>
              </a:rPr>
              <a:t>aving</a:t>
            </a:r>
            <a:r>
              <a:rPr lang="en-US" sz="5400" dirty="0">
                <a:solidFill>
                  <a:srgbClr val="960000"/>
                </a:solidFill>
              </a:rPr>
              <a:t> </a:t>
            </a:r>
            <a:r>
              <a:rPr lang="en-US" sz="5400" dirty="0">
                <a:solidFill>
                  <a:schemeClr val="tx1"/>
                </a:solidFill>
              </a:rPr>
              <a:t>A</a:t>
            </a:r>
            <a:r>
              <a:rPr lang="en-US" sz="5400" dirty="0">
                <a:solidFill>
                  <a:srgbClr val="960000"/>
                </a:solidFill>
              </a:rPr>
              <a:t> H</a:t>
            </a:r>
            <a:r>
              <a:rPr lang="en-US" sz="5400" dirty="0">
                <a:solidFill>
                  <a:schemeClr val="tx1"/>
                </a:solidFill>
              </a:rPr>
              <a:t>ard</a:t>
            </a:r>
            <a:r>
              <a:rPr lang="en-US" sz="5400" dirty="0">
                <a:solidFill>
                  <a:srgbClr val="960000"/>
                </a:solidFill>
              </a:rPr>
              <a:t> T</a:t>
            </a:r>
            <a:r>
              <a:rPr lang="en-US" sz="5400" dirty="0">
                <a:solidFill>
                  <a:schemeClr val="tx1"/>
                </a:solidFill>
              </a:rPr>
              <a:t>ime</a:t>
            </a:r>
            <a:r>
              <a:rPr lang="en-US" sz="5400" dirty="0">
                <a:solidFill>
                  <a:srgbClr val="960000"/>
                </a:solidFill>
              </a:rPr>
              <a:t> F</a:t>
            </a:r>
            <a:r>
              <a:rPr lang="en-US" sz="5400" dirty="0">
                <a:solidFill>
                  <a:schemeClr val="tx1"/>
                </a:solidFill>
              </a:rPr>
              <a:t>inding</a:t>
            </a:r>
            <a:r>
              <a:rPr lang="en-US" sz="5400" dirty="0">
                <a:solidFill>
                  <a:srgbClr val="960000"/>
                </a:solidFill>
              </a:rPr>
              <a:t> A R</a:t>
            </a:r>
            <a:r>
              <a:rPr lang="en-US" sz="5400" dirty="0">
                <a:solidFill>
                  <a:schemeClr val="tx1"/>
                </a:solidFill>
              </a:rPr>
              <a:t>oomie</a:t>
            </a:r>
            <a:r>
              <a:rPr lang="en-US" sz="5400" dirty="0">
                <a:solidFill>
                  <a:srgbClr val="960000"/>
                </a:solidFill>
              </a:rPr>
              <a:t>?</a:t>
            </a:r>
            <a:endParaRPr lang="en-SG" sz="5400" dirty="0">
              <a:solidFill>
                <a:sysClr val="windowText" lastClr="000000"/>
              </a:solidFill>
            </a:endParaRPr>
          </a:p>
        </p:txBody>
      </p:sp>
    </p:spTree>
    <p:custDataLst>
      <p:tags r:id="rId1"/>
    </p:custDataLst>
    <p:extLst>
      <p:ext uri="{BB962C8B-B14F-4D97-AF65-F5344CB8AC3E}">
        <p14:creationId xmlns:p14="http://schemas.microsoft.com/office/powerpoint/2010/main" val="3430692880"/>
      </p:ext>
    </p:extLst>
  </p:cSld>
  <p:clrMapOvr>
    <a:masterClrMapping/>
  </p:clrMapOvr>
  <mc:AlternateContent xmlns:mc="http://schemas.openxmlformats.org/markup-compatibility/2006">
    <mc:Choice xmlns:p14="http://schemas.microsoft.com/office/powerpoint/2010/main" Requires="p14">
      <p:transition spd="med" p14:dur="700" advTm="7556">
        <p:fade/>
      </p:transition>
    </mc:Choice>
    <mc:Fallback>
      <p:transition spd="med" advTm="75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B24F7-3135-4EA1-94E2-02D5EEAD10E4}"/>
              </a:ext>
            </a:extLst>
          </p:cNvPr>
          <p:cNvSpPr>
            <a:spLocks noGrp="1"/>
          </p:cNvSpPr>
          <p:nvPr>
            <p:ph type="ctrTitle"/>
          </p:nvPr>
        </p:nvSpPr>
        <p:spPr>
          <a:xfrm>
            <a:off x="1686560" y="2875279"/>
            <a:ext cx="9144000" cy="1107441"/>
          </a:xfrm>
        </p:spPr>
        <p:txBody>
          <a:bodyPr>
            <a:normAutofit fontScale="90000"/>
          </a:bodyPr>
          <a:lstStyle/>
          <a:p>
            <a:r>
              <a:rPr lang="en-US" dirty="0"/>
              <a:t>We have a solution!</a:t>
            </a:r>
            <a:endParaRPr lang="en-SG" dirty="0"/>
          </a:p>
        </p:txBody>
      </p:sp>
      <p:grpSp>
        <p:nvGrpSpPr>
          <p:cNvPr id="2" name="Group 1">
            <a:extLst>
              <a:ext uri="{FF2B5EF4-FFF2-40B4-BE49-F238E27FC236}">
                <a16:creationId xmlns:a16="http://schemas.microsoft.com/office/drawing/2014/main" id="{B9287A95-B8EB-418B-8106-FA202DAAF7FD}"/>
              </a:ext>
            </a:extLst>
          </p:cNvPr>
          <p:cNvGrpSpPr/>
          <p:nvPr/>
        </p:nvGrpSpPr>
        <p:grpSpPr>
          <a:xfrm>
            <a:off x="269240" y="2321558"/>
            <a:ext cx="11653520" cy="1661162"/>
            <a:chOff x="198120" y="1508758"/>
            <a:chExt cx="11653520" cy="1661162"/>
          </a:xfrm>
        </p:grpSpPr>
        <p:sp>
          <p:nvSpPr>
            <p:cNvPr id="4" name="Rectangle 3">
              <a:hlinkClick r:id="rId4"/>
              <a:extLst>
                <a:ext uri="{FF2B5EF4-FFF2-40B4-BE49-F238E27FC236}">
                  <a16:creationId xmlns:a16="http://schemas.microsoft.com/office/drawing/2014/main" id="{D2C3AA64-25BA-42CC-8640-3F40D5D84A8B}"/>
                </a:ext>
              </a:extLst>
            </p:cNvPr>
            <p:cNvSpPr/>
            <p:nvPr/>
          </p:nvSpPr>
          <p:spPr>
            <a:xfrm>
              <a:off x="198120" y="1508758"/>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rgbClr val="960000"/>
                  </a:solidFill>
                </a:rPr>
                <a:t>        S</a:t>
              </a:r>
              <a:r>
                <a:rPr lang="en-US" sz="8000" dirty="0">
                  <a:solidFill>
                    <a:sysClr val="windowText" lastClr="000000"/>
                  </a:solidFill>
                </a:rPr>
                <a:t>WIPE</a:t>
              </a:r>
              <a:r>
                <a:rPr lang="en-US" sz="8000" dirty="0">
                  <a:solidFill>
                    <a:srgbClr val="960000"/>
                  </a:solidFill>
                </a:rPr>
                <a:t>M</a:t>
              </a:r>
              <a:r>
                <a:rPr lang="en-US" sz="8000" dirty="0">
                  <a:solidFill>
                    <a:sysClr val="windowText" lastClr="000000"/>
                  </a:solidFill>
                </a:rPr>
                <a:t>Y</a:t>
              </a:r>
              <a:r>
                <a:rPr lang="en-US" sz="8000" dirty="0">
                  <a:solidFill>
                    <a:srgbClr val="960000"/>
                  </a:solidFill>
                </a:rPr>
                <a:t>R</a:t>
              </a:r>
              <a:r>
                <a:rPr lang="en-US" sz="8000" dirty="0">
                  <a:solidFill>
                    <a:sysClr val="windowText" lastClr="000000"/>
                  </a:solidFill>
                </a:rPr>
                <a:t>OOMIE</a:t>
              </a:r>
              <a:endParaRPr lang="en-SG" sz="8000" dirty="0">
                <a:solidFill>
                  <a:sysClr val="windowText" lastClr="000000"/>
                </a:solidFill>
              </a:endParaRPr>
            </a:p>
          </p:txBody>
        </p:sp>
        <p:pic>
          <p:nvPicPr>
            <p:cNvPr id="5" name="Picture 4" descr="A picture containing shape&#10;&#10;Description automatically generated">
              <a:extLst>
                <a:ext uri="{FF2B5EF4-FFF2-40B4-BE49-F238E27FC236}">
                  <a16:creationId xmlns:a16="http://schemas.microsoft.com/office/drawing/2014/main" id="{F59AF878-307F-48EA-8849-0372D4B24E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758" y="1945823"/>
              <a:ext cx="1063646" cy="787032"/>
            </a:xfrm>
            <a:prstGeom prst="rect">
              <a:avLst/>
            </a:prstGeom>
          </p:spPr>
        </p:pic>
      </p:grpSp>
    </p:spTree>
    <p:custDataLst>
      <p:tags r:id="rId1"/>
    </p:custDataLst>
    <p:extLst>
      <p:ext uri="{BB962C8B-B14F-4D97-AF65-F5344CB8AC3E}">
        <p14:creationId xmlns:p14="http://schemas.microsoft.com/office/powerpoint/2010/main" val="3954927555"/>
      </p:ext>
    </p:extLst>
  </p:cSld>
  <p:clrMapOvr>
    <a:masterClrMapping/>
  </p:clrMapOvr>
  <p:transition spd="slow" advTm="6465">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67AF5C-F086-4D51-8389-00C316F0E34D}"/>
              </a:ext>
            </a:extLst>
          </p:cNvPr>
          <p:cNvGrpSpPr/>
          <p:nvPr/>
        </p:nvGrpSpPr>
        <p:grpSpPr>
          <a:xfrm>
            <a:off x="269240" y="1928042"/>
            <a:ext cx="11653520" cy="1661162"/>
            <a:chOff x="198120" y="1115242"/>
            <a:chExt cx="11653520" cy="1661162"/>
          </a:xfrm>
        </p:grpSpPr>
        <p:sp>
          <p:nvSpPr>
            <p:cNvPr id="5" name="Rectangle 4">
              <a:hlinkClick r:id="rId5"/>
              <a:extLst>
                <a:ext uri="{FF2B5EF4-FFF2-40B4-BE49-F238E27FC236}">
                  <a16:creationId xmlns:a16="http://schemas.microsoft.com/office/drawing/2014/main" id="{99CBACD5-FE1E-4957-AA09-607CA4BF7B1F}"/>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rgbClr val="960000"/>
                  </a:solidFill>
                </a:rPr>
                <a:t>A</a:t>
              </a:r>
              <a:r>
                <a:rPr lang="en-US" sz="8000" dirty="0">
                  <a:solidFill>
                    <a:sysClr val="windowText" lastClr="000000"/>
                  </a:solidFill>
                </a:rPr>
                <a:t>re </a:t>
              </a:r>
              <a:r>
                <a:rPr lang="en-US" sz="8000" dirty="0">
                  <a:solidFill>
                    <a:srgbClr val="960000"/>
                  </a:solidFill>
                </a:rPr>
                <a:t>Y</a:t>
              </a:r>
              <a:r>
                <a:rPr lang="en-US" sz="8000" dirty="0">
                  <a:solidFill>
                    <a:sysClr val="windowText" lastClr="000000"/>
                  </a:solidFill>
                </a:rPr>
                <a:t>ou a </a:t>
              </a:r>
              <a:r>
                <a:rPr lang="en-US" sz="8000" dirty="0">
                  <a:solidFill>
                    <a:srgbClr val="960000"/>
                  </a:solidFill>
                </a:rPr>
                <a:t>N</a:t>
              </a:r>
              <a:r>
                <a:rPr lang="en-US" sz="8000" dirty="0">
                  <a:solidFill>
                    <a:sysClr val="windowText" lastClr="000000"/>
                  </a:solidFill>
                </a:rPr>
                <a:t>ew </a:t>
              </a:r>
              <a:r>
                <a:rPr lang="en-US" sz="8000" dirty="0">
                  <a:solidFill>
                    <a:srgbClr val="960000"/>
                  </a:solidFill>
                </a:rPr>
                <a:t>U</a:t>
              </a:r>
              <a:r>
                <a:rPr lang="en-US" sz="8000" dirty="0">
                  <a:solidFill>
                    <a:sysClr val="windowText" lastClr="000000"/>
                  </a:solidFill>
                </a:rPr>
                <a:t>ser?</a:t>
              </a:r>
              <a:endParaRPr lang="en-SG" sz="8000" dirty="0">
                <a:solidFill>
                  <a:sysClr val="windowText" lastClr="000000"/>
                </a:solidFill>
              </a:endParaRPr>
            </a:p>
          </p:txBody>
        </p:sp>
        <p:pic>
          <p:nvPicPr>
            <p:cNvPr id="6" name="Picture 5" descr="A picture containing shape&#10;&#10;Description automatically generated">
              <a:extLst>
                <a:ext uri="{FF2B5EF4-FFF2-40B4-BE49-F238E27FC236}">
                  <a16:creationId xmlns:a16="http://schemas.microsoft.com/office/drawing/2014/main" id="{8705FA82-4F56-438E-96DE-CFB390AB37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118" y="1552307"/>
              <a:ext cx="1063646" cy="787032"/>
            </a:xfrm>
            <a:prstGeom prst="rect">
              <a:avLst/>
            </a:prstGeom>
          </p:spPr>
        </p:pic>
      </p:grpSp>
      <p:grpSp>
        <p:nvGrpSpPr>
          <p:cNvPr id="7" name="Group 6">
            <a:extLst>
              <a:ext uri="{FF2B5EF4-FFF2-40B4-BE49-F238E27FC236}">
                <a16:creationId xmlns:a16="http://schemas.microsoft.com/office/drawing/2014/main" id="{D44AE185-E6FE-4928-BBC1-88927C803C18}"/>
              </a:ext>
            </a:extLst>
          </p:cNvPr>
          <p:cNvGrpSpPr/>
          <p:nvPr/>
        </p:nvGrpSpPr>
        <p:grpSpPr>
          <a:xfrm>
            <a:off x="269240" y="1928042"/>
            <a:ext cx="11653520" cy="1661162"/>
            <a:chOff x="198120" y="1115242"/>
            <a:chExt cx="11653520" cy="1661162"/>
          </a:xfrm>
        </p:grpSpPr>
        <p:sp>
          <p:nvSpPr>
            <p:cNvPr id="8" name="Rectangle 7">
              <a:hlinkClick r:id="rId5"/>
              <a:extLst>
                <a:ext uri="{FF2B5EF4-FFF2-40B4-BE49-F238E27FC236}">
                  <a16:creationId xmlns:a16="http://schemas.microsoft.com/office/drawing/2014/main" id="{D22A736D-7598-4E8A-AE96-6F233383BC65}"/>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rgbClr val="960000"/>
                  </a:solidFill>
                </a:rPr>
                <a:t>      L</a:t>
              </a:r>
              <a:r>
                <a:rPr lang="en-US" sz="6600" dirty="0">
                  <a:solidFill>
                    <a:schemeClr val="tx1"/>
                  </a:solidFill>
                </a:rPr>
                <a:t>et’s</a:t>
              </a:r>
              <a:r>
                <a:rPr lang="en-US" sz="6600" dirty="0">
                  <a:solidFill>
                    <a:srgbClr val="960000"/>
                  </a:solidFill>
                </a:rPr>
                <a:t> R</a:t>
              </a:r>
              <a:r>
                <a:rPr lang="en-US" sz="6600" dirty="0">
                  <a:solidFill>
                    <a:schemeClr val="tx1"/>
                  </a:solidFill>
                </a:rPr>
                <a:t>egister</a:t>
              </a:r>
              <a:r>
                <a:rPr lang="en-US" sz="6600" dirty="0">
                  <a:solidFill>
                    <a:srgbClr val="960000"/>
                  </a:solidFill>
                </a:rPr>
                <a:t> </a:t>
              </a:r>
              <a:r>
                <a:rPr lang="en-US" sz="6600" dirty="0">
                  <a:solidFill>
                    <a:schemeClr val="tx1"/>
                  </a:solidFill>
                </a:rPr>
                <a:t>a </a:t>
              </a:r>
              <a:r>
                <a:rPr lang="en-US" sz="6600" dirty="0">
                  <a:solidFill>
                    <a:srgbClr val="960000"/>
                  </a:solidFill>
                </a:rPr>
                <a:t>N</a:t>
              </a:r>
              <a:r>
                <a:rPr lang="en-US" sz="6600" dirty="0">
                  <a:solidFill>
                    <a:schemeClr val="tx1"/>
                  </a:solidFill>
                </a:rPr>
                <a:t>ew</a:t>
              </a:r>
              <a:r>
                <a:rPr lang="en-US" sz="6600" dirty="0">
                  <a:solidFill>
                    <a:srgbClr val="960000"/>
                  </a:solidFill>
                </a:rPr>
                <a:t> A</a:t>
              </a:r>
              <a:r>
                <a:rPr lang="en-US" sz="6600" dirty="0">
                  <a:solidFill>
                    <a:schemeClr val="tx1"/>
                  </a:solidFill>
                </a:rPr>
                <a:t>ccount</a:t>
              </a:r>
              <a:r>
                <a:rPr lang="en-US" sz="6600" dirty="0">
                  <a:solidFill>
                    <a:srgbClr val="960000"/>
                  </a:solidFill>
                </a:rPr>
                <a:t>!</a:t>
              </a:r>
              <a:endParaRPr lang="en-SG" sz="6600" dirty="0">
                <a:solidFill>
                  <a:sysClr val="windowText" lastClr="000000"/>
                </a:solidFill>
              </a:endParaRPr>
            </a:p>
          </p:txBody>
        </p:sp>
        <p:pic>
          <p:nvPicPr>
            <p:cNvPr id="9" name="Picture 8" descr="A picture containing shape&#10;&#10;Description automatically generated">
              <a:extLst>
                <a:ext uri="{FF2B5EF4-FFF2-40B4-BE49-F238E27FC236}">
                  <a16:creationId xmlns:a16="http://schemas.microsoft.com/office/drawing/2014/main" id="{A0E22348-1583-4A8A-A1B0-C370E99E4D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9158" y="1562467"/>
              <a:ext cx="936637" cy="693053"/>
            </a:xfrm>
            <a:prstGeom prst="rect">
              <a:avLst/>
            </a:prstGeom>
          </p:spPr>
        </p:pic>
      </p:grpSp>
      <p:pic>
        <p:nvPicPr>
          <p:cNvPr id="14" name="register">
            <a:hlinkClick r:id="" action="ppaction://media"/>
            <a:extLst>
              <a:ext uri="{FF2B5EF4-FFF2-40B4-BE49-F238E27FC236}">
                <a16:creationId xmlns:a16="http://schemas.microsoft.com/office/drawing/2014/main" id="{4947A597-AC5A-4D1A-AE43-177076AAA05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530" b="1530"/>
          <a:stretch/>
        </p:blipFill>
        <p:spPr>
          <a:xfrm>
            <a:off x="165587" y="189000"/>
            <a:ext cx="11860826" cy="64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34524711"/>
      </p:ext>
    </p:extLst>
  </p:cSld>
  <p:clrMapOvr>
    <a:masterClrMapping/>
  </p:clrMapOvr>
  <p:transition advTm="27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1500"/>
                            </p:stCondLst>
                            <p:childTnLst>
                              <p:par>
                                <p:cTn id="9" presetID="22" presetClass="entr" presetSubtype="8" fill="hold" nodeType="afterEffect">
                                  <p:stCondLst>
                                    <p:cond delay="200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450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750" fill="hold"/>
                                        <p:tgtEl>
                                          <p:spTgt spid="14"/>
                                        </p:tgtEl>
                                        <p:attrNameLst>
                                          <p:attrName>ppt_x</p:attrName>
                                        </p:attrNameLst>
                                      </p:cBhvr>
                                      <p:tavLst>
                                        <p:tav tm="0">
                                          <p:val>
                                            <p:strVal val="#ppt_x"/>
                                          </p:val>
                                        </p:tav>
                                        <p:tav tm="100000">
                                          <p:val>
                                            <p:strVal val="#ppt_x"/>
                                          </p:val>
                                        </p:tav>
                                      </p:tavLst>
                                    </p:anim>
                                    <p:anim calcmode="lin" valueType="num">
                                      <p:cBhvr additive="base">
                                        <p:cTn id="17"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5951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2" fill="hold" display="0">
                  <p:stCondLst>
                    <p:cond delay="indefinite"/>
                  </p:stCondLst>
                </p:cTn>
                <p:tgtEl>
                  <p:spTgt spid="1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67AF5C-F086-4D51-8389-00C316F0E34D}"/>
              </a:ext>
            </a:extLst>
          </p:cNvPr>
          <p:cNvGrpSpPr/>
          <p:nvPr/>
        </p:nvGrpSpPr>
        <p:grpSpPr>
          <a:xfrm>
            <a:off x="269240" y="1928042"/>
            <a:ext cx="11653520" cy="1661162"/>
            <a:chOff x="198120" y="1115242"/>
            <a:chExt cx="11653520" cy="1661162"/>
          </a:xfrm>
        </p:grpSpPr>
        <p:sp>
          <p:nvSpPr>
            <p:cNvPr id="5" name="Rectangle 4">
              <a:hlinkClick r:id="rId5"/>
              <a:extLst>
                <a:ext uri="{FF2B5EF4-FFF2-40B4-BE49-F238E27FC236}">
                  <a16:creationId xmlns:a16="http://schemas.microsoft.com/office/drawing/2014/main" id="{99CBACD5-FE1E-4957-AA09-607CA4BF7B1F}"/>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800" dirty="0">
                  <a:solidFill>
                    <a:srgbClr val="960000"/>
                  </a:solidFill>
                </a:rPr>
                <a:t>L</a:t>
              </a:r>
              <a:r>
                <a:rPr lang="en-SG" sz="4800" dirty="0">
                  <a:solidFill>
                    <a:sysClr val="windowText" lastClr="000000"/>
                  </a:solidFill>
                </a:rPr>
                <a:t>et’s </a:t>
              </a:r>
              <a:r>
                <a:rPr lang="en-SG" sz="4800" dirty="0">
                  <a:solidFill>
                    <a:srgbClr val="960000"/>
                  </a:solidFill>
                </a:rPr>
                <a:t>L</a:t>
              </a:r>
              <a:r>
                <a:rPr lang="en-SG" sz="4800" dirty="0">
                  <a:solidFill>
                    <a:sysClr val="windowText" lastClr="000000"/>
                  </a:solidFill>
                </a:rPr>
                <a:t>ogin </a:t>
              </a:r>
              <a:r>
                <a:rPr lang="en-SG" sz="4800" dirty="0">
                  <a:solidFill>
                    <a:srgbClr val="960000"/>
                  </a:solidFill>
                </a:rPr>
                <a:t>F</a:t>
              </a:r>
              <a:r>
                <a:rPr lang="en-SG" sz="4800" dirty="0">
                  <a:solidFill>
                    <a:sysClr val="windowText" lastClr="000000"/>
                  </a:solidFill>
                </a:rPr>
                <a:t>or a </a:t>
              </a:r>
              <a:r>
                <a:rPr lang="en-SG" sz="4800" dirty="0">
                  <a:solidFill>
                    <a:srgbClr val="960000"/>
                  </a:solidFill>
                </a:rPr>
                <a:t>P</a:t>
              </a:r>
              <a:r>
                <a:rPr lang="en-SG" sz="4800" dirty="0">
                  <a:solidFill>
                    <a:sysClr val="windowText" lastClr="000000"/>
                  </a:solidFill>
                </a:rPr>
                <a:t>re-</a:t>
              </a:r>
              <a:r>
                <a:rPr lang="en-SG" sz="4800" dirty="0">
                  <a:solidFill>
                    <a:srgbClr val="960000"/>
                  </a:solidFill>
                </a:rPr>
                <a:t>E</a:t>
              </a:r>
              <a:r>
                <a:rPr lang="en-SG" sz="4800" dirty="0">
                  <a:solidFill>
                    <a:sysClr val="windowText" lastClr="000000"/>
                  </a:solidFill>
                </a:rPr>
                <a:t>xisting </a:t>
              </a:r>
              <a:r>
                <a:rPr lang="en-SG" sz="4800" dirty="0">
                  <a:solidFill>
                    <a:srgbClr val="960000"/>
                  </a:solidFill>
                </a:rPr>
                <a:t>U</a:t>
              </a:r>
              <a:r>
                <a:rPr lang="en-SG" sz="4800" dirty="0">
                  <a:solidFill>
                    <a:sysClr val="windowText" lastClr="000000"/>
                  </a:solidFill>
                </a:rPr>
                <a:t>ser</a:t>
              </a:r>
              <a:r>
                <a:rPr lang="en-SG" sz="4800" dirty="0">
                  <a:solidFill>
                    <a:srgbClr val="960000"/>
                  </a:solidFill>
                </a:rPr>
                <a:t>!</a:t>
              </a:r>
            </a:p>
          </p:txBody>
        </p:sp>
        <p:pic>
          <p:nvPicPr>
            <p:cNvPr id="6" name="Picture 5" descr="A picture containing shape&#10;&#10;Description automatically generated">
              <a:extLst>
                <a:ext uri="{FF2B5EF4-FFF2-40B4-BE49-F238E27FC236}">
                  <a16:creationId xmlns:a16="http://schemas.microsoft.com/office/drawing/2014/main" id="{8705FA82-4F56-438E-96DE-CFB390AB37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118" y="1552307"/>
              <a:ext cx="1063646" cy="787032"/>
            </a:xfrm>
            <a:prstGeom prst="rect">
              <a:avLst/>
            </a:prstGeom>
          </p:spPr>
        </p:pic>
      </p:grpSp>
      <p:pic>
        <p:nvPicPr>
          <p:cNvPr id="11" name="login_main">
            <a:hlinkClick r:id="" action="ppaction://media"/>
            <a:extLst>
              <a:ext uri="{FF2B5EF4-FFF2-40B4-BE49-F238E27FC236}">
                <a16:creationId xmlns:a16="http://schemas.microsoft.com/office/drawing/2014/main" id="{C43950DE-1D20-4E41-BE5C-697E27A16CEE}"/>
              </a:ext>
            </a:extLst>
          </p:cNvPr>
          <p:cNvPicPr>
            <a:picLocks noChangeAspect="1"/>
          </p:cNvPicPr>
          <p:nvPr>
            <a:videoFile r:link="rId1"/>
            <p:extLst>
              <p:ext uri="{DAA4B4D4-6D71-4841-9C94-3DE7FCFB9230}">
                <p14:media xmlns:p14="http://schemas.microsoft.com/office/powerpoint/2010/main" r:embed="rId2">
                  <p14:trim end="18980.6458"/>
                </p14:media>
              </p:ext>
            </p:extLst>
          </p:nvPr>
        </p:nvPicPr>
        <p:blipFill rotWithShape="1">
          <a:blip r:embed="rId7"/>
          <a:srcRect t="1482" b="1852"/>
          <a:stretch>
            <a:fillRect/>
          </a:stretch>
        </p:blipFill>
        <p:spPr>
          <a:xfrm>
            <a:off x="134620" y="187499"/>
            <a:ext cx="11922760" cy="64830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61469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ppt_x"/>
                                          </p:val>
                                        </p:tav>
                                        <p:tav tm="100000">
                                          <p:val>
                                            <p:strVal val="#ppt_x"/>
                                          </p:val>
                                        </p:tav>
                                      </p:tavLst>
                                    </p:anim>
                                    <p:anim calcmode="lin" valueType="num">
                                      <p:cBhvr additive="base">
                                        <p:cTn id="13"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914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fill="hold" display="0">
                  <p:stCondLst>
                    <p:cond delay="indefinite"/>
                  </p:stCondLst>
                </p:cTn>
                <p:tgtEl>
                  <p:spTgt spid="11"/>
                </p:tgtEl>
              </p:cMediaNode>
            </p:video>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67AF5C-F086-4D51-8389-00C316F0E34D}"/>
              </a:ext>
            </a:extLst>
          </p:cNvPr>
          <p:cNvGrpSpPr/>
          <p:nvPr/>
        </p:nvGrpSpPr>
        <p:grpSpPr>
          <a:xfrm>
            <a:off x="269240" y="1928042"/>
            <a:ext cx="11653520" cy="1661162"/>
            <a:chOff x="198120" y="1115242"/>
            <a:chExt cx="11653520" cy="1661162"/>
          </a:xfrm>
        </p:grpSpPr>
        <p:sp>
          <p:nvSpPr>
            <p:cNvPr id="5" name="Rectangle 4">
              <a:hlinkClick r:id="rId5"/>
              <a:extLst>
                <a:ext uri="{FF2B5EF4-FFF2-40B4-BE49-F238E27FC236}">
                  <a16:creationId xmlns:a16="http://schemas.microsoft.com/office/drawing/2014/main" id="{99CBACD5-FE1E-4957-AA09-607CA4BF7B1F}"/>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rgbClr val="960000"/>
                  </a:solidFill>
                </a:rPr>
                <a:t>   V</a:t>
              </a:r>
              <a:r>
                <a:rPr lang="en-SG" sz="6000" dirty="0">
                  <a:solidFill>
                    <a:schemeClr val="tx1"/>
                  </a:solidFill>
                </a:rPr>
                <a:t>iew </a:t>
              </a:r>
              <a:r>
                <a:rPr lang="en-SG" sz="6000" dirty="0">
                  <a:solidFill>
                    <a:srgbClr val="960000"/>
                  </a:solidFill>
                </a:rPr>
                <a:t>Y</a:t>
              </a:r>
              <a:r>
                <a:rPr lang="en-SG" sz="6000" dirty="0">
                  <a:solidFill>
                    <a:schemeClr val="tx1"/>
                  </a:solidFill>
                </a:rPr>
                <a:t>our</a:t>
              </a:r>
              <a:r>
                <a:rPr lang="en-SG" sz="6000" dirty="0">
                  <a:solidFill>
                    <a:srgbClr val="960000"/>
                  </a:solidFill>
                </a:rPr>
                <a:t> P</a:t>
              </a:r>
              <a:r>
                <a:rPr lang="en-SG" sz="6000" dirty="0">
                  <a:solidFill>
                    <a:schemeClr val="tx1"/>
                  </a:solidFill>
                </a:rPr>
                <a:t>ersonal</a:t>
              </a:r>
              <a:r>
                <a:rPr lang="en-SG" sz="6000" dirty="0">
                  <a:solidFill>
                    <a:srgbClr val="960000"/>
                  </a:solidFill>
                </a:rPr>
                <a:t> D</a:t>
              </a:r>
              <a:r>
                <a:rPr lang="en-SG" sz="6000" dirty="0">
                  <a:solidFill>
                    <a:schemeClr val="tx1"/>
                  </a:solidFill>
                </a:rPr>
                <a:t>etails</a:t>
              </a:r>
              <a:r>
                <a:rPr lang="en-SG" sz="6000" dirty="0">
                  <a:solidFill>
                    <a:srgbClr val="960000"/>
                  </a:solidFill>
                </a:rPr>
                <a:t>!</a:t>
              </a:r>
            </a:p>
          </p:txBody>
        </p:sp>
        <p:pic>
          <p:nvPicPr>
            <p:cNvPr id="6" name="Picture 5" descr="A picture containing shape&#10;&#10;Description automatically generated">
              <a:extLst>
                <a:ext uri="{FF2B5EF4-FFF2-40B4-BE49-F238E27FC236}">
                  <a16:creationId xmlns:a16="http://schemas.microsoft.com/office/drawing/2014/main" id="{8705FA82-4F56-438E-96DE-CFB390AB37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118" y="1552307"/>
              <a:ext cx="1063646" cy="787032"/>
            </a:xfrm>
            <a:prstGeom prst="rect">
              <a:avLst/>
            </a:prstGeom>
          </p:spPr>
        </p:pic>
      </p:grpSp>
      <p:pic>
        <p:nvPicPr>
          <p:cNvPr id="8" name="Screen Recording 7">
            <a:hlinkClick r:id="" action="ppaction://media"/>
            <a:extLst>
              <a:ext uri="{FF2B5EF4-FFF2-40B4-BE49-F238E27FC236}">
                <a16:creationId xmlns:a16="http://schemas.microsoft.com/office/drawing/2014/main" id="{5553CED4-610E-4094-81C2-4A3D00A96A76}"/>
              </a:ext>
            </a:extLst>
          </p:cNvPr>
          <p:cNvPicPr>
            <a:picLocks noChangeAspect="1"/>
          </p:cNvPicPr>
          <p:nvPr>
            <a:videoFile r:link="rId1"/>
            <p:extLst>
              <p:ext uri="{DAA4B4D4-6D71-4841-9C94-3DE7FCFB9230}">
                <p14:media xmlns:p14="http://schemas.microsoft.com/office/powerpoint/2010/main" r:embed="rId2">
                  <p14:trim end="72468.4"/>
                  <p14:bmkLst>
                    <p14:bmk name="Bookmark 1" time="9900.6909"/>
                  </p14:bmkLst>
                </p14:media>
              </p:ext>
            </p:extLst>
          </p:nvPr>
        </p:nvPicPr>
        <p:blipFill>
          <a:blip r:embed="rId7"/>
          <a:stretch>
            <a:fillRect/>
          </a:stretch>
        </p:blipFill>
        <p:spPr>
          <a:xfrm>
            <a:off x="101600" y="171451"/>
            <a:ext cx="11988800" cy="65064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91240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ppt_x"/>
                                          </p:val>
                                        </p:tav>
                                        <p:tav tm="100000">
                                          <p:val>
                                            <p:strVal val="#ppt_x"/>
                                          </p:val>
                                        </p:tav>
                                      </p:tavLst>
                                    </p:anim>
                                    <p:anim calcmode="lin" valueType="num">
                                      <p:cBhvr additive="base">
                                        <p:cTn id="13"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033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67AF5C-F086-4D51-8389-00C316F0E34D}"/>
              </a:ext>
            </a:extLst>
          </p:cNvPr>
          <p:cNvGrpSpPr/>
          <p:nvPr/>
        </p:nvGrpSpPr>
        <p:grpSpPr>
          <a:xfrm>
            <a:off x="269240" y="1928042"/>
            <a:ext cx="11653520" cy="1661162"/>
            <a:chOff x="198120" y="1115242"/>
            <a:chExt cx="11653520" cy="1661162"/>
          </a:xfrm>
        </p:grpSpPr>
        <p:sp>
          <p:nvSpPr>
            <p:cNvPr id="5" name="Rectangle 4">
              <a:hlinkClick r:id="rId5"/>
              <a:extLst>
                <a:ext uri="{FF2B5EF4-FFF2-40B4-BE49-F238E27FC236}">
                  <a16:creationId xmlns:a16="http://schemas.microsoft.com/office/drawing/2014/main" id="{99CBACD5-FE1E-4957-AA09-607CA4BF7B1F}"/>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800" dirty="0">
                  <a:solidFill>
                    <a:srgbClr val="960000"/>
                  </a:solidFill>
                </a:rPr>
                <a:t>         V</a:t>
              </a:r>
              <a:r>
                <a:rPr lang="en-SG" sz="4800" dirty="0">
                  <a:solidFill>
                    <a:sysClr val="windowText" lastClr="000000"/>
                  </a:solidFill>
                </a:rPr>
                <a:t>iew </a:t>
              </a:r>
              <a:r>
                <a:rPr lang="en-SG" sz="4800" dirty="0">
                  <a:solidFill>
                    <a:srgbClr val="960000"/>
                  </a:solidFill>
                </a:rPr>
                <a:t>Y</a:t>
              </a:r>
              <a:r>
                <a:rPr lang="en-SG" sz="4800" dirty="0">
                  <a:solidFill>
                    <a:sysClr val="windowText" lastClr="000000"/>
                  </a:solidFill>
                </a:rPr>
                <a:t>our </a:t>
              </a:r>
              <a:r>
                <a:rPr lang="en-SG" sz="4800" dirty="0">
                  <a:solidFill>
                    <a:srgbClr val="960000"/>
                  </a:solidFill>
                </a:rPr>
                <a:t>R</a:t>
              </a:r>
              <a:r>
                <a:rPr lang="en-SG" sz="4800" dirty="0">
                  <a:solidFill>
                    <a:sysClr val="windowText" lastClr="000000"/>
                  </a:solidFill>
                </a:rPr>
                <a:t>ecommended </a:t>
              </a:r>
              <a:r>
                <a:rPr lang="en-SG" sz="4800" dirty="0">
                  <a:solidFill>
                    <a:srgbClr val="960000"/>
                  </a:solidFill>
                </a:rPr>
                <a:t>R</a:t>
              </a:r>
              <a:r>
                <a:rPr lang="en-SG" sz="4800" dirty="0">
                  <a:solidFill>
                    <a:sysClr val="windowText" lastClr="000000"/>
                  </a:solidFill>
                </a:rPr>
                <a:t>oomie</a:t>
              </a:r>
              <a:r>
                <a:rPr lang="en-SG" sz="4800" dirty="0">
                  <a:solidFill>
                    <a:srgbClr val="960000"/>
                  </a:solidFill>
                </a:rPr>
                <a:t>!</a:t>
              </a:r>
            </a:p>
          </p:txBody>
        </p:sp>
        <p:pic>
          <p:nvPicPr>
            <p:cNvPr id="6" name="Picture 5" descr="A picture containing shape&#10;&#10;Description automatically generated">
              <a:extLst>
                <a:ext uri="{FF2B5EF4-FFF2-40B4-BE49-F238E27FC236}">
                  <a16:creationId xmlns:a16="http://schemas.microsoft.com/office/drawing/2014/main" id="{8705FA82-4F56-438E-96DE-CFB390AB37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118" y="1552307"/>
              <a:ext cx="1063646" cy="787032"/>
            </a:xfrm>
            <a:prstGeom prst="rect">
              <a:avLst/>
            </a:prstGeom>
          </p:spPr>
        </p:pic>
      </p:grpSp>
      <p:pic>
        <p:nvPicPr>
          <p:cNvPr id="8" name="login_main">
            <a:hlinkClick r:id="" action="ppaction://media"/>
            <a:extLst>
              <a:ext uri="{FF2B5EF4-FFF2-40B4-BE49-F238E27FC236}">
                <a16:creationId xmlns:a16="http://schemas.microsoft.com/office/drawing/2014/main" id="{FEB35A9B-DC1F-484E-8559-BD99DA9E9997}"/>
              </a:ext>
            </a:extLst>
          </p:cNvPr>
          <p:cNvPicPr>
            <a:picLocks noChangeAspect="1"/>
          </p:cNvPicPr>
          <p:nvPr>
            <a:videoFile r:link="rId1"/>
            <p:extLst>
              <p:ext uri="{DAA4B4D4-6D71-4841-9C94-3DE7FCFB9230}">
                <p14:media xmlns:p14="http://schemas.microsoft.com/office/powerpoint/2010/main" r:embed="rId2">
                  <p14:trim st="18980" end="0.6458"/>
                </p14:media>
              </p:ext>
            </p:extLst>
          </p:nvPr>
        </p:nvPicPr>
        <p:blipFill rotWithShape="1">
          <a:blip r:embed="rId7"/>
          <a:srcRect t="1482" b="1852"/>
          <a:stretch>
            <a:fillRect/>
          </a:stretch>
        </p:blipFill>
        <p:spPr>
          <a:xfrm>
            <a:off x="134620" y="187499"/>
            <a:ext cx="11922760" cy="64830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8787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ppt_x"/>
                                          </p:val>
                                        </p:tav>
                                        <p:tav tm="100000">
                                          <p:val>
                                            <p:strVal val="#ppt_x"/>
                                          </p:val>
                                        </p:tav>
                                      </p:tavLst>
                                    </p:anim>
                                    <p:anim calcmode="lin" valueType="num">
                                      <p:cBhvr additive="base">
                                        <p:cTn id="13"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91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video>
              <p:cMediaNode vol="80000" mute="1">
                <p:cTn id="23"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67AF5C-F086-4D51-8389-00C316F0E34D}"/>
              </a:ext>
            </a:extLst>
          </p:cNvPr>
          <p:cNvGrpSpPr/>
          <p:nvPr/>
        </p:nvGrpSpPr>
        <p:grpSpPr>
          <a:xfrm>
            <a:off x="269240" y="1928042"/>
            <a:ext cx="11653520" cy="1661162"/>
            <a:chOff x="198120" y="1115242"/>
            <a:chExt cx="11653520" cy="1661162"/>
          </a:xfrm>
        </p:grpSpPr>
        <p:sp>
          <p:nvSpPr>
            <p:cNvPr id="5" name="Rectangle 4">
              <a:hlinkClick r:id="rId5"/>
              <a:extLst>
                <a:ext uri="{FF2B5EF4-FFF2-40B4-BE49-F238E27FC236}">
                  <a16:creationId xmlns:a16="http://schemas.microsoft.com/office/drawing/2014/main" id="{99CBACD5-FE1E-4957-AA09-607CA4BF7B1F}"/>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rgbClr val="960000"/>
                  </a:solidFill>
                </a:rPr>
                <a:t>        M</a:t>
              </a:r>
              <a:r>
                <a:rPr lang="en-SG" sz="6000" dirty="0">
                  <a:solidFill>
                    <a:schemeClr val="tx1"/>
                  </a:solidFill>
                </a:rPr>
                <a:t>essage</a:t>
              </a:r>
              <a:r>
                <a:rPr lang="en-SG" sz="6000" dirty="0">
                  <a:solidFill>
                    <a:srgbClr val="960000"/>
                  </a:solidFill>
                </a:rPr>
                <a:t> Y</a:t>
              </a:r>
              <a:r>
                <a:rPr lang="en-SG" sz="6000" dirty="0">
                  <a:solidFill>
                    <a:schemeClr val="tx1"/>
                  </a:solidFill>
                </a:rPr>
                <a:t>our</a:t>
              </a:r>
              <a:r>
                <a:rPr lang="en-SG" sz="6000" dirty="0">
                  <a:solidFill>
                    <a:srgbClr val="960000"/>
                  </a:solidFill>
                </a:rPr>
                <a:t> P</a:t>
              </a:r>
              <a:r>
                <a:rPr lang="en-SG" sz="6000" dirty="0">
                  <a:solidFill>
                    <a:schemeClr val="tx1"/>
                  </a:solidFill>
                </a:rPr>
                <a:t>otential </a:t>
              </a:r>
              <a:r>
                <a:rPr lang="en-SG" sz="6000" dirty="0">
                  <a:solidFill>
                    <a:srgbClr val="960000"/>
                  </a:solidFill>
                </a:rPr>
                <a:t>R</a:t>
              </a:r>
              <a:r>
                <a:rPr lang="en-SG" sz="6000" dirty="0">
                  <a:solidFill>
                    <a:schemeClr val="tx1"/>
                  </a:solidFill>
                </a:rPr>
                <a:t>oomie</a:t>
              </a:r>
              <a:r>
                <a:rPr lang="en-SG" sz="6000" dirty="0">
                  <a:solidFill>
                    <a:srgbClr val="960000"/>
                  </a:solidFill>
                </a:rPr>
                <a:t>!</a:t>
              </a:r>
            </a:p>
          </p:txBody>
        </p:sp>
        <p:pic>
          <p:nvPicPr>
            <p:cNvPr id="6" name="Picture 5" descr="A picture containing shape&#10;&#10;Description automatically generated">
              <a:extLst>
                <a:ext uri="{FF2B5EF4-FFF2-40B4-BE49-F238E27FC236}">
                  <a16:creationId xmlns:a16="http://schemas.microsoft.com/office/drawing/2014/main" id="{8705FA82-4F56-438E-96DE-CFB390AB37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118" y="1552307"/>
              <a:ext cx="930842" cy="688765"/>
            </a:xfrm>
            <a:prstGeom prst="rect">
              <a:avLst/>
            </a:prstGeom>
          </p:spPr>
        </p:pic>
      </p:grpSp>
      <p:pic>
        <p:nvPicPr>
          <p:cNvPr id="2" name="Last">
            <a:hlinkClick r:id="" action="ppaction://media"/>
            <a:extLst>
              <a:ext uri="{FF2B5EF4-FFF2-40B4-BE49-F238E27FC236}">
                <a16:creationId xmlns:a16="http://schemas.microsoft.com/office/drawing/2014/main" id="{DC542770-3F2E-421F-84C4-C3C552A4B605}"/>
              </a:ext>
            </a:extLst>
          </p:cNvPr>
          <p:cNvPicPr>
            <a:picLocks noChangeAspect="1"/>
          </p:cNvPicPr>
          <p:nvPr>
            <a:videoFile r:link="rId1"/>
            <p:extLst>
              <p:ext uri="{DAA4B4D4-6D71-4841-9C94-3DE7FCFB9230}">
                <p14:media xmlns:p14="http://schemas.microsoft.com/office/powerpoint/2010/main" r:embed="rId2">
                  <p14:trim st="6884" end="18532.3125"/>
                </p14:media>
              </p:ext>
            </p:extLst>
          </p:nvPr>
        </p:nvPicPr>
        <p:blipFill rotWithShape="1">
          <a:blip r:embed="rId7"/>
          <a:srcRect t="1297" b="2221"/>
          <a:stretch/>
        </p:blipFill>
        <p:spPr>
          <a:xfrm>
            <a:off x="114299" y="152400"/>
            <a:ext cx="11957989" cy="6489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40291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212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67AF5C-F086-4D51-8389-00C316F0E34D}"/>
              </a:ext>
            </a:extLst>
          </p:cNvPr>
          <p:cNvGrpSpPr/>
          <p:nvPr/>
        </p:nvGrpSpPr>
        <p:grpSpPr>
          <a:xfrm>
            <a:off x="269240" y="1928042"/>
            <a:ext cx="11653520" cy="1661162"/>
            <a:chOff x="198120" y="1115242"/>
            <a:chExt cx="11653520" cy="1661162"/>
          </a:xfrm>
        </p:grpSpPr>
        <p:sp>
          <p:nvSpPr>
            <p:cNvPr id="5" name="Rectangle 4">
              <a:hlinkClick r:id="rId5"/>
              <a:extLst>
                <a:ext uri="{FF2B5EF4-FFF2-40B4-BE49-F238E27FC236}">
                  <a16:creationId xmlns:a16="http://schemas.microsoft.com/office/drawing/2014/main" id="{99CBACD5-FE1E-4957-AA09-607CA4BF7B1F}"/>
                </a:ext>
              </a:extLst>
            </p:cNvPr>
            <p:cNvSpPr/>
            <p:nvPr/>
          </p:nvSpPr>
          <p:spPr>
            <a:xfrm>
              <a:off x="198120" y="1115242"/>
              <a:ext cx="11653520" cy="1661162"/>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dirty="0">
                  <a:solidFill>
                    <a:srgbClr val="960000"/>
                  </a:solidFill>
                </a:rPr>
                <a:t>S</a:t>
              </a:r>
              <a:r>
                <a:rPr lang="en-SG" sz="6000" dirty="0">
                  <a:solidFill>
                    <a:schemeClr val="tx1"/>
                  </a:solidFill>
                </a:rPr>
                <a:t>earch</a:t>
              </a:r>
              <a:r>
                <a:rPr lang="en-SG" sz="6000" dirty="0">
                  <a:solidFill>
                    <a:srgbClr val="960000"/>
                  </a:solidFill>
                </a:rPr>
                <a:t> F</a:t>
              </a:r>
              <a:r>
                <a:rPr lang="en-SG" sz="6000" dirty="0">
                  <a:solidFill>
                    <a:schemeClr val="tx1"/>
                  </a:solidFill>
                </a:rPr>
                <a:t>or</a:t>
              </a:r>
              <a:r>
                <a:rPr lang="en-SG" sz="6000" dirty="0">
                  <a:solidFill>
                    <a:srgbClr val="960000"/>
                  </a:solidFill>
                </a:rPr>
                <a:t> Y</a:t>
              </a:r>
              <a:r>
                <a:rPr lang="en-SG" sz="6000" dirty="0">
                  <a:solidFill>
                    <a:schemeClr val="tx1"/>
                  </a:solidFill>
                </a:rPr>
                <a:t>our</a:t>
              </a:r>
              <a:r>
                <a:rPr lang="en-SG" sz="6000" dirty="0">
                  <a:solidFill>
                    <a:srgbClr val="960000"/>
                  </a:solidFill>
                </a:rPr>
                <a:t> H</a:t>
              </a:r>
              <a:r>
                <a:rPr lang="en-SG" sz="6000" dirty="0">
                  <a:solidFill>
                    <a:schemeClr val="tx1"/>
                  </a:solidFill>
                </a:rPr>
                <a:t>ouse</a:t>
              </a:r>
              <a:r>
                <a:rPr lang="en-SG" sz="6000" dirty="0">
                  <a:solidFill>
                    <a:srgbClr val="960000"/>
                  </a:solidFill>
                </a:rPr>
                <a:t>!</a:t>
              </a:r>
            </a:p>
          </p:txBody>
        </p:sp>
        <p:pic>
          <p:nvPicPr>
            <p:cNvPr id="6" name="Picture 5" descr="A picture containing shape&#10;&#10;Description automatically generated">
              <a:extLst>
                <a:ext uri="{FF2B5EF4-FFF2-40B4-BE49-F238E27FC236}">
                  <a16:creationId xmlns:a16="http://schemas.microsoft.com/office/drawing/2014/main" id="{8705FA82-4F56-438E-96DE-CFB390AB37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118" y="1552307"/>
              <a:ext cx="930842" cy="688765"/>
            </a:xfrm>
            <a:prstGeom prst="rect">
              <a:avLst/>
            </a:prstGeom>
          </p:spPr>
        </p:pic>
      </p:grpSp>
      <p:pic>
        <p:nvPicPr>
          <p:cNvPr id="7" name="Last">
            <a:hlinkClick r:id="" action="ppaction://media"/>
            <a:extLst>
              <a:ext uri="{FF2B5EF4-FFF2-40B4-BE49-F238E27FC236}">
                <a16:creationId xmlns:a16="http://schemas.microsoft.com/office/drawing/2014/main" id="{B88F736E-25E7-4BEF-9F61-0B3766610644}"/>
              </a:ext>
            </a:extLst>
          </p:cNvPr>
          <p:cNvPicPr>
            <a:picLocks noChangeAspect="1"/>
          </p:cNvPicPr>
          <p:nvPr>
            <a:videoFile r:link="rId1"/>
            <p:extLst>
              <p:ext uri="{DAA4B4D4-6D71-4841-9C94-3DE7FCFB9230}">
                <p14:media xmlns:p14="http://schemas.microsoft.com/office/powerpoint/2010/main" r:embed="rId2">
                  <p14:trim st="28144" end="4056.3125"/>
                </p14:media>
              </p:ext>
            </p:extLst>
          </p:nvPr>
        </p:nvPicPr>
        <p:blipFill rotWithShape="1">
          <a:blip r:embed="rId7"/>
          <a:srcRect t="1297" b="2221"/>
          <a:stretch>
            <a:fillRect/>
          </a:stretch>
        </p:blipFill>
        <p:spPr>
          <a:xfrm>
            <a:off x="114299" y="152400"/>
            <a:ext cx="11957989" cy="6489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1960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44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video>
              <p:cMediaNode vol="80000" mute="1">
                <p:cTn id="23" fill="hold" display="0">
                  <p:stCondLst>
                    <p:cond delay="indefinite"/>
                  </p:stCondLst>
                </p:cTn>
                <p:tgtEl>
                  <p:spTgt spid="7"/>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2.7"/>
</p:tagLst>
</file>

<file path=ppt/tags/tag2.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388</TotalTime>
  <Words>654</Words>
  <Application>Microsoft Office PowerPoint</Application>
  <PresentationFormat>Widescreen</PresentationFormat>
  <Paragraphs>76</Paragraphs>
  <Slides>15</Slides>
  <Notes>11</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Source Sans Pro</vt:lpstr>
      <vt:lpstr>FunkyShapesVTI</vt:lpstr>
      <vt:lpstr>PowerPoint Presentation</vt:lpstr>
      <vt:lpstr>PowerPoint Presentation</vt:lpstr>
      <vt:lpstr>We have a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Samiksha Sankar</dc:creator>
  <cp:lastModifiedBy>#SANKAR SAMIKSHA#</cp:lastModifiedBy>
  <cp:revision>13</cp:revision>
  <cp:lastPrinted>2021-10-31T13:29:49Z</cp:lastPrinted>
  <dcterms:created xsi:type="dcterms:W3CDTF">2021-10-29T12:23:13Z</dcterms:created>
  <dcterms:modified xsi:type="dcterms:W3CDTF">2021-11-03T07:37:26Z</dcterms:modified>
</cp:coreProperties>
</file>